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76" r:id="rId2"/>
    <p:sldId id="277" r:id="rId3"/>
    <p:sldId id="279" r:id="rId4"/>
    <p:sldId id="280" r:id="rId5"/>
    <p:sldId id="281" r:id="rId6"/>
    <p:sldId id="282" r:id="rId7"/>
    <p:sldId id="283" r:id="rId8"/>
    <p:sldId id="274" r:id="rId9"/>
  </p:sldIdLst>
  <p:sldSz cx="18288000" cy="10287000"/>
  <p:notesSz cx="6858000" cy="9144000"/>
  <p:embeddedFontLst>
    <p:embeddedFont>
      <p:font typeface="Anton" pitchFamily="2" charset="0"/>
      <p:regular r:id="rId11"/>
    </p:embeddedFont>
    <p:embeddedFont>
      <p:font typeface="Libre Franklin" pitchFamily="2" charset="0"/>
      <p:regular r:id="rId12"/>
      <p:bold r:id="rId13"/>
      <p:italic r:id="rId14"/>
      <p:boldItalic r:id="rId15"/>
    </p:embeddedFont>
    <p:embeddedFont>
      <p:font typeface="Libre Franklin Black" pitchFamily="2" charset="0"/>
      <p:bold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82" userDrawn="1">
          <p15:clr>
            <a:srgbClr val="000000"/>
          </p15:clr>
        </p15:guide>
        <p15:guide id="2" pos="2903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70834CC-24B6-4903-B1F5-AD83599F76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5" d="100"/>
          <a:sy n="45" d="100"/>
        </p:scale>
        <p:origin x="96" y="326"/>
      </p:cViewPr>
      <p:guideLst>
        <p:guide orient="horz" pos="2182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Our Company</c:v>
                </c:pt>
                <c:pt idx="1">
                  <c:v> Comp A</c:v>
                </c:pt>
                <c:pt idx="2">
                  <c:v> Comp B</c:v>
                </c:pt>
                <c:pt idx="3">
                  <c:v> Comp 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6000</c:v>
                </c:pt>
                <c:pt idx="1">
                  <c:v>4000</c:v>
                </c:pt>
                <c:pt idx="2">
                  <c:v>7000</c:v>
                </c:pt>
                <c:pt idx="3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B8-4071-B1CE-B4C9A2C74D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Our Company</c:v>
                </c:pt>
                <c:pt idx="1">
                  <c:v> Comp A</c:v>
                </c:pt>
                <c:pt idx="2">
                  <c:v> Comp B</c:v>
                </c:pt>
                <c:pt idx="3">
                  <c:v> Comp C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2000</c:v>
                </c:pt>
                <c:pt idx="1">
                  <c:v>3000</c:v>
                </c:pt>
                <c:pt idx="2">
                  <c:v>1000</c:v>
                </c:pt>
                <c:pt idx="3">
                  <c:v>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B8-4071-B1CE-B4C9A2C74D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Paid Ads</c:v>
                </c:pt>
              </c:strCache>
            </c:strRef>
          </c:tx>
          <c:spPr>
            <a:solidFill>
              <a:schemeClr val="accent6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Our Company</c:v>
                </c:pt>
                <c:pt idx="1">
                  <c:v> Comp A</c:v>
                </c:pt>
                <c:pt idx="2">
                  <c:v> Comp B</c:v>
                </c:pt>
                <c:pt idx="3">
                  <c:v> Comp C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1000</c:v>
                </c:pt>
                <c:pt idx="1">
                  <c:v>200</c:v>
                </c:pt>
                <c:pt idx="2">
                  <c:v>2000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B8-4071-B1CE-B4C9A2C74D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627567839"/>
        <c:axId val="627567359"/>
      </c:barChart>
      <c:catAx>
        <c:axId val="627567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27567359"/>
        <c:crosses val="autoZero"/>
        <c:auto val="1"/>
        <c:lblAlgn val="ctr"/>
        <c:lblOffset val="100"/>
        <c:noMultiLvlLbl val="0"/>
      </c:catAx>
      <c:valAx>
        <c:axId val="6275673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27567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effectLst/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F1F22F61-0699-8BD5-8F39-F62EAB2B8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>
            <a:extLst>
              <a:ext uri="{FF2B5EF4-FFF2-40B4-BE49-F238E27FC236}">
                <a16:creationId xmlns:a16="http://schemas.microsoft.com/office/drawing/2014/main" id="{00DB150F-CAC5-D6BB-CD7F-6776922157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3:notes">
            <a:extLst>
              <a:ext uri="{FF2B5EF4-FFF2-40B4-BE49-F238E27FC236}">
                <a16:creationId xmlns:a16="http://schemas.microsoft.com/office/drawing/2014/main" id="{B78843F6-8BF5-9A77-45BC-169A9C1A46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1943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060889AE-C2E9-3AAC-9867-7849C7C03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>
            <a:extLst>
              <a:ext uri="{FF2B5EF4-FFF2-40B4-BE49-F238E27FC236}">
                <a16:creationId xmlns:a16="http://schemas.microsoft.com/office/drawing/2014/main" id="{77FB75B7-A842-69C9-F171-73D387CC61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3:notes">
            <a:extLst>
              <a:ext uri="{FF2B5EF4-FFF2-40B4-BE49-F238E27FC236}">
                <a16:creationId xmlns:a16="http://schemas.microsoft.com/office/drawing/2014/main" id="{99FA64FD-FA70-1B90-CA1D-1983979689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4239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F063B5F6-E313-ADC4-C2B9-40194707C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>
            <a:extLst>
              <a:ext uri="{FF2B5EF4-FFF2-40B4-BE49-F238E27FC236}">
                <a16:creationId xmlns:a16="http://schemas.microsoft.com/office/drawing/2014/main" id="{9EBB928C-D624-CDE0-1690-F02A68C34E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:notes">
            <a:extLst>
              <a:ext uri="{FF2B5EF4-FFF2-40B4-BE49-F238E27FC236}">
                <a16:creationId xmlns:a16="http://schemas.microsoft.com/office/drawing/2014/main" id="{1D37937F-2469-EDCE-3921-2ED1E9F7B4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5633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743495DA-469E-A7BE-648F-57373AE1D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>
            <a:extLst>
              <a:ext uri="{FF2B5EF4-FFF2-40B4-BE49-F238E27FC236}">
                <a16:creationId xmlns:a16="http://schemas.microsoft.com/office/drawing/2014/main" id="{EC887F37-3137-72BA-2910-754D4AD918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3:notes">
            <a:extLst>
              <a:ext uri="{FF2B5EF4-FFF2-40B4-BE49-F238E27FC236}">
                <a16:creationId xmlns:a16="http://schemas.microsoft.com/office/drawing/2014/main" id="{FEFFEEEC-AFA7-E396-BD6D-96DA41C89B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9891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>
          <a:extLst>
            <a:ext uri="{FF2B5EF4-FFF2-40B4-BE49-F238E27FC236}">
              <a16:creationId xmlns:a16="http://schemas.microsoft.com/office/drawing/2014/main" id="{34F022A2-F255-214D-A536-B8428DE94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0:notes">
            <a:extLst>
              <a:ext uri="{FF2B5EF4-FFF2-40B4-BE49-F238E27FC236}">
                <a16:creationId xmlns:a16="http://schemas.microsoft.com/office/drawing/2014/main" id="{4890B9BE-BC20-3742-4A4C-F60514717F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2" name="Google Shape;522;p20:notes">
            <a:extLst>
              <a:ext uri="{FF2B5EF4-FFF2-40B4-BE49-F238E27FC236}">
                <a16:creationId xmlns:a16="http://schemas.microsoft.com/office/drawing/2014/main" id="{E7D35A89-53B6-0233-3D2C-F2D3F25302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5054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5" name="Google Shape;5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447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3"/>
          <p:cNvGrpSpPr/>
          <p:nvPr/>
        </p:nvGrpSpPr>
        <p:grpSpPr>
          <a:xfrm>
            <a:off x="479164" y="286684"/>
            <a:ext cx="17329697" cy="9532814"/>
            <a:chOff x="0" y="-241102"/>
            <a:chExt cx="23106263" cy="12710419"/>
          </a:xfrm>
        </p:grpSpPr>
        <p:grpSp>
          <p:nvGrpSpPr>
            <p:cNvPr id="12" name="Google Shape;12;p3"/>
            <p:cNvGrpSpPr/>
            <p:nvPr/>
          </p:nvGrpSpPr>
          <p:grpSpPr>
            <a:xfrm>
              <a:off x="0" y="-241102"/>
              <a:ext cx="23106263" cy="12710419"/>
              <a:chOff x="0" y="-47625"/>
              <a:chExt cx="4564200" cy="2510700"/>
            </a:xfrm>
          </p:grpSpPr>
          <p:sp>
            <p:nvSpPr>
              <p:cNvPr id="13" name="Google Shape;13;p3"/>
              <p:cNvSpPr/>
              <p:nvPr/>
            </p:nvSpPr>
            <p:spPr>
              <a:xfrm>
                <a:off x="0" y="0"/>
                <a:ext cx="4564193" cy="2463073"/>
              </a:xfrm>
              <a:custGeom>
                <a:avLst/>
                <a:gdLst/>
                <a:ahLst/>
                <a:cxnLst/>
                <a:rect l="l" t="t" r="r" b="b"/>
                <a:pathLst>
                  <a:path w="4564193" h="2463073" extrusionOk="0">
                    <a:moveTo>
                      <a:pt x="22784" y="0"/>
                    </a:moveTo>
                    <a:lnTo>
                      <a:pt x="4541410" y="0"/>
                    </a:lnTo>
                    <a:cubicBezTo>
                      <a:pt x="4547452" y="0"/>
                      <a:pt x="4553247" y="2400"/>
                      <a:pt x="4557520" y="6673"/>
                    </a:cubicBezTo>
                    <a:cubicBezTo>
                      <a:pt x="4561793" y="10946"/>
                      <a:pt x="4564193" y="16741"/>
                      <a:pt x="4564193" y="22784"/>
                    </a:cubicBezTo>
                    <a:lnTo>
                      <a:pt x="4564193" y="2440289"/>
                    </a:lnTo>
                    <a:cubicBezTo>
                      <a:pt x="4564193" y="2446332"/>
                      <a:pt x="4561793" y="2452127"/>
                      <a:pt x="4557520" y="2456400"/>
                    </a:cubicBezTo>
                    <a:cubicBezTo>
                      <a:pt x="4553247" y="2460672"/>
                      <a:pt x="4547452" y="2463073"/>
                      <a:pt x="4541410" y="2463073"/>
                    </a:cubicBezTo>
                    <a:lnTo>
                      <a:pt x="22784" y="2463073"/>
                    </a:lnTo>
                    <a:cubicBezTo>
                      <a:pt x="16741" y="2463073"/>
                      <a:pt x="10946" y="2460672"/>
                      <a:pt x="6673" y="2456400"/>
                    </a:cubicBezTo>
                    <a:cubicBezTo>
                      <a:pt x="2400" y="2452127"/>
                      <a:pt x="0" y="2446332"/>
                      <a:pt x="0" y="2440289"/>
                    </a:cubicBezTo>
                    <a:lnTo>
                      <a:pt x="0" y="22784"/>
                    </a:lnTo>
                    <a:cubicBezTo>
                      <a:pt x="0" y="16741"/>
                      <a:pt x="2400" y="10946"/>
                      <a:pt x="6673" y="6673"/>
                    </a:cubicBezTo>
                    <a:cubicBezTo>
                      <a:pt x="10946" y="2400"/>
                      <a:pt x="16741" y="0"/>
                      <a:pt x="2278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3"/>
              <p:cNvSpPr txBox="1"/>
              <p:nvPr/>
            </p:nvSpPr>
            <p:spPr>
              <a:xfrm>
                <a:off x="0" y="-47625"/>
                <a:ext cx="4564200" cy="251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5" name="Google Shape;15;p3"/>
            <p:cNvSpPr/>
            <p:nvPr/>
          </p:nvSpPr>
          <p:spPr>
            <a:xfrm>
              <a:off x="21093737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8" y="0"/>
                  </a:lnTo>
                  <a:lnTo>
                    <a:pt x="1279778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</p:sp>
        <p:sp>
          <p:nvSpPr>
            <p:cNvPr id="16" name="Google Shape;16;p3"/>
            <p:cNvSpPr/>
            <p:nvPr/>
          </p:nvSpPr>
          <p:spPr>
            <a:xfrm rot="10800000">
              <a:off x="732715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7" y="0"/>
                  </a:lnTo>
                  <a:lnTo>
                    <a:pt x="1279777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2206625"/>
            <a:ext cx="147990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943600" y="604022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447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4"/>
          <p:cNvGrpSpPr/>
          <p:nvPr/>
        </p:nvGrpSpPr>
        <p:grpSpPr>
          <a:xfrm>
            <a:off x="479164" y="286684"/>
            <a:ext cx="17329697" cy="9532814"/>
            <a:chOff x="0" y="-241102"/>
            <a:chExt cx="23106263" cy="12710419"/>
          </a:xfrm>
        </p:grpSpPr>
        <p:grpSp>
          <p:nvGrpSpPr>
            <p:cNvPr id="22" name="Google Shape;22;p4"/>
            <p:cNvGrpSpPr/>
            <p:nvPr/>
          </p:nvGrpSpPr>
          <p:grpSpPr>
            <a:xfrm>
              <a:off x="0" y="-241102"/>
              <a:ext cx="23106263" cy="12710419"/>
              <a:chOff x="0" y="-47625"/>
              <a:chExt cx="4564200" cy="2510700"/>
            </a:xfrm>
          </p:grpSpPr>
          <p:sp>
            <p:nvSpPr>
              <p:cNvPr id="23" name="Google Shape;23;p4"/>
              <p:cNvSpPr/>
              <p:nvPr/>
            </p:nvSpPr>
            <p:spPr>
              <a:xfrm>
                <a:off x="0" y="0"/>
                <a:ext cx="4564193" cy="2463073"/>
              </a:xfrm>
              <a:custGeom>
                <a:avLst/>
                <a:gdLst/>
                <a:ahLst/>
                <a:cxnLst/>
                <a:rect l="l" t="t" r="r" b="b"/>
                <a:pathLst>
                  <a:path w="4564193" h="2463073" extrusionOk="0">
                    <a:moveTo>
                      <a:pt x="22784" y="0"/>
                    </a:moveTo>
                    <a:lnTo>
                      <a:pt x="4541410" y="0"/>
                    </a:lnTo>
                    <a:cubicBezTo>
                      <a:pt x="4547452" y="0"/>
                      <a:pt x="4553247" y="2400"/>
                      <a:pt x="4557520" y="6673"/>
                    </a:cubicBezTo>
                    <a:cubicBezTo>
                      <a:pt x="4561793" y="10946"/>
                      <a:pt x="4564193" y="16741"/>
                      <a:pt x="4564193" y="22784"/>
                    </a:cubicBezTo>
                    <a:lnTo>
                      <a:pt x="4564193" y="2440289"/>
                    </a:lnTo>
                    <a:cubicBezTo>
                      <a:pt x="4564193" y="2446332"/>
                      <a:pt x="4561793" y="2452127"/>
                      <a:pt x="4557520" y="2456400"/>
                    </a:cubicBezTo>
                    <a:cubicBezTo>
                      <a:pt x="4553247" y="2460672"/>
                      <a:pt x="4547452" y="2463073"/>
                      <a:pt x="4541410" y="2463073"/>
                    </a:cubicBezTo>
                    <a:lnTo>
                      <a:pt x="22784" y="2463073"/>
                    </a:lnTo>
                    <a:cubicBezTo>
                      <a:pt x="16741" y="2463073"/>
                      <a:pt x="10946" y="2460672"/>
                      <a:pt x="6673" y="2456400"/>
                    </a:cubicBezTo>
                    <a:cubicBezTo>
                      <a:pt x="2400" y="2452127"/>
                      <a:pt x="0" y="2446332"/>
                      <a:pt x="0" y="2440289"/>
                    </a:cubicBezTo>
                    <a:lnTo>
                      <a:pt x="0" y="22784"/>
                    </a:lnTo>
                    <a:cubicBezTo>
                      <a:pt x="0" y="16741"/>
                      <a:pt x="2400" y="10946"/>
                      <a:pt x="6673" y="6673"/>
                    </a:cubicBezTo>
                    <a:cubicBezTo>
                      <a:pt x="10946" y="2400"/>
                      <a:pt x="16741" y="0"/>
                      <a:pt x="2278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4"/>
              <p:cNvSpPr txBox="1"/>
              <p:nvPr/>
            </p:nvSpPr>
            <p:spPr>
              <a:xfrm>
                <a:off x="0" y="-47625"/>
                <a:ext cx="4564200" cy="251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5" name="Google Shape;25;p4"/>
            <p:cNvSpPr/>
            <p:nvPr/>
          </p:nvSpPr>
          <p:spPr>
            <a:xfrm>
              <a:off x="21093737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8" y="0"/>
                  </a:lnTo>
                  <a:lnTo>
                    <a:pt x="1279778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</p:sp>
        <p:sp>
          <p:nvSpPr>
            <p:cNvPr id="26" name="Google Shape;26;p4"/>
            <p:cNvSpPr/>
            <p:nvPr/>
          </p:nvSpPr>
          <p:spPr>
            <a:xfrm rot="10800000">
              <a:off x="732715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7" y="0"/>
                  </a:lnTo>
                  <a:lnTo>
                    <a:pt x="1279777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39025" y="2388425"/>
            <a:ext cx="15289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5029213" y="48614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447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5"/>
          <p:cNvGrpSpPr/>
          <p:nvPr/>
        </p:nvGrpSpPr>
        <p:grpSpPr>
          <a:xfrm>
            <a:off x="479164" y="286684"/>
            <a:ext cx="17329697" cy="9532814"/>
            <a:chOff x="0" y="-241102"/>
            <a:chExt cx="23106263" cy="12710419"/>
          </a:xfrm>
        </p:grpSpPr>
        <p:grpSp>
          <p:nvGrpSpPr>
            <p:cNvPr id="32" name="Google Shape;32;p5"/>
            <p:cNvGrpSpPr/>
            <p:nvPr/>
          </p:nvGrpSpPr>
          <p:grpSpPr>
            <a:xfrm>
              <a:off x="0" y="-241102"/>
              <a:ext cx="23106263" cy="12710419"/>
              <a:chOff x="0" y="-47625"/>
              <a:chExt cx="4564200" cy="2510700"/>
            </a:xfrm>
          </p:grpSpPr>
          <p:sp>
            <p:nvSpPr>
              <p:cNvPr id="33" name="Google Shape;33;p5"/>
              <p:cNvSpPr/>
              <p:nvPr/>
            </p:nvSpPr>
            <p:spPr>
              <a:xfrm>
                <a:off x="0" y="0"/>
                <a:ext cx="4564193" cy="2463073"/>
              </a:xfrm>
              <a:custGeom>
                <a:avLst/>
                <a:gdLst/>
                <a:ahLst/>
                <a:cxnLst/>
                <a:rect l="l" t="t" r="r" b="b"/>
                <a:pathLst>
                  <a:path w="4564193" h="2463073" extrusionOk="0">
                    <a:moveTo>
                      <a:pt x="22784" y="0"/>
                    </a:moveTo>
                    <a:lnTo>
                      <a:pt x="4541410" y="0"/>
                    </a:lnTo>
                    <a:cubicBezTo>
                      <a:pt x="4547452" y="0"/>
                      <a:pt x="4553247" y="2400"/>
                      <a:pt x="4557520" y="6673"/>
                    </a:cubicBezTo>
                    <a:cubicBezTo>
                      <a:pt x="4561793" y="10946"/>
                      <a:pt x="4564193" y="16741"/>
                      <a:pt x="4564193" y="22784"/>
                    </a:cubicBezTo>
                    <a:lnTo>
                      <a:pt x="4564193" y="2440289"/>
                    </a:lnTo>
                    <a:cubicBezTo>
                      <a:pt x="4564193" y="2446332"/>
                      <a:pt x="4561793" y="2452127"/>
                      <a:pt x="4557520" y="2456400"/>
                    </a:cubicBezTo>
                    <a:cubicBezTo>
                      <a:pt x="4553247" y="2460672"/>
                      <a:pt x="4547452" y="2463073"/>
                      <a:pt x="4541410" y="2463073"/>
                    </a:cubicBezTo>
                    <a:lnTo>
                      <a:pt x="22784" y="2463073"/>
                    </a:lnTo>
                    <a:cubicBezTo>
                      <a:pt x="16741" y="2463073"/>
                      <a:pt x="10946" y="2460672"/>
                      <a:pt x="6673" y="2456400"/>
                    </a:cubicBezTo>
                    <a:cubicBezTo>
                      <a:pt x="2400" y="2452127"/>
                      <a:pt x="0" y="2446332"/>
                      <a:pt x="0" y="2440289"/>
                    </a:cubicBezTo>
                    <a:lnTo>
                      <a:pt x="0" y="22784"/>
                    </a:lnTo>
                    <a:cubicBezTo>
                      <a:pt x="0" y="16741"/>
                      <a:pt x="2400" y="10946"/>
                      <a:pt x="6673" y="6673"/>
                    </a:cubicBezTo>
                    <a:cubicBezTo>
                      <a:pt x="10946" y="2400"/>
                      <a:pt x="16741" y="0"/>
                      <a:pt x="2278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5"/>
              <p:cNvSpPr txBox="1"/>
              <p:nvPr/>
            </p:nvSpPr>
            <p:spPr>
              <a:xfrm>
                <a:off x="0" y="-47625"/>
                <a:ext cx="4564200" cy="251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35" name="Google Shape;35;p5"/>
            <p:cNvSpPr/>
            <p:nvPr/>
          </p:nvSpPr>
          <p:spPr>
            <a:xfrm>
              <a:off x="21093737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8" y="0"/>
                  </a:lnTo>
                  <a:lnTo>
                    <a:pt x="1279778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 rot="10800000">
              <a:off x="732715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7" y="0"/>
                  </a:lnTo>
                  <a:lnTo>
                    <a:pt x="1279777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19499" y="1314000"/>
            <a:ext cx="148833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100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1100"/>
              <a:buFont typeface="Anton"/>
              <a:buNone/>
              <a:defRPr sz="11100"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100"/>
              <a:buFont typeface="Anton"/>
              <a:buNone/>
              <a:defRPr sz="11100"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100"/>
              <a:buFont typeface="Anton"/>
              <a:buNone/>
              <a:defRPr sz="11100"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100"/>
              <a:buFont typeface="Anton"/>
              <a:buNone/>
              <a:defRPr sz="11100"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100"/>
              <a:buFont typeface="Anton"/>
              <a:buNone/>
              <a:defRPr sz="11100"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100"/>
              <a:buFont typeface="Anton"/>
              <a:buNone/>
              <a:defRPr sz="11100"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100"/>
              <a:buFont typeface="Anton"/>
              <a:buNone/>
              <a:defRPr sz="11100"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100"/>
              <a:buFont typeface="Anton"/>
              <a:buNone/>
              <a:defRPr sz="1110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5257788" y="6912788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22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2200"/>
              <a:buNone/>
              <a:defRPr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2200"/>
              <a:buNone/>
              <a:defRPr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2200"/>
              <a:buNone/>
              <a:defRPr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2200"/>
              <a:buNone/>
              <a:defRPr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2200"/>
              <a:buNone/>
              <a:defRPr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447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41;p6"/>
          <p:cNvGrpSpPr/>
          <p:nvPr/>
        </p:nvGrpSpPr>
        <p:grpSpPr>
          <a:xfrm>
            <a:off x="479164" y="286684"/>
            <a:ext cx="17329697" cy="9532814"/>
            <a:chOff x="0" y="-241102"/>
            <a:chExt cx="23106263" cy="12710419"/>
          </a:xfrm>
        </p:grpSpPr>
        <p:grpSp>
          <p:nvGrpSpPr>
            <p:cNvPr id="42" name="Google Shape;42;p6"/>
            <p:cNvGrpSpPr/>
            <p:nvPr/>
          </p:nvGrpSpPr>
          <p:grpSpPr>
            <a:xfrm>
              <a:off x="0" y="-241102"/>
              <a:ext cx="23106263" cy="12710419"/>
              <a:chOff x="0" y="-47625"/>
              <a:chExt cx="4564200" cy="2510700"/>
            </a:xfrm>
          </p:grpSpPr>
          <p:sp>
            <p:nvSpPr>
              <p:cNvPr id="43" name="Google Shape;43;p6"/>
              <p:cNvSpPr/>
              <p:nvPr/>
            </p:nvSpPr>
            <p:spPr>
              <a:xfrm>
                <a:off x="0" y="0"/>
                <a:ext cx="4564193" cy="2463073"/>
              </a:xfrm>
              <a:custGeom>
                <a:avLst/>
                <a:gdLst/>
                <a:ahLst/>
                <a:cxnLst/>
                <a:rect l="l" t="t" r="r" b="b"/>
                <a:pathLst>
                  <a:path w="4564193" h="2463073" extrusionOk="0">
                    <a:moveTo>
                      <a:pt x="22784" y="0"/>
                    </a:moveTo>
                    <a:lnTo>
                      <a:pt x="4541410" y="0"/>
                    </a:lnTo>
                    <a:cubicBezTo>
                      <a:pt x="4547452" y="0"/>
                      <a:pt x="4553247" y="2400"/>
                      <a:pt x="4557520" y="6673"/>
                    </a:cubicBezTo>
                    <a:cubicBezTo>
                      <a:pt x="4561793" y="10946"/>
                      <a:pt x="4564193" y="16741"/>
                      <a:pt x="4564193" y="22784"/>
                    </a:cubicBezTo>
                    <a:lnTo>
                      <a:pt x="4564193" y="2440289"/>
                    </a:lnTo>
                    <a:cubicBezTo>
                      <a:pt x="4564193" y="2446332"/>
                      <a:pt x="4561793" y="2452127"/>
                      <a:pt x="4557520" y="2456400"/>
                    </a:cubicBezTo>
                    <a:cubicBezTo>
                      <a:pt x="4553247" y="2460672"/>
                      <a:pt x="4547452" y="2463073"/>
                      <a:pt x="4541410" y="2463073"/>
                    </a:cubicBezTo>
                    <a:lnTo>
                      <a:pt x="22784" y="2463073"/>
                    </a:lnTo>
                    <a:cubicBezTo>
                      <a:pt x="16741" y="2463073"/>
                      <a:pt x="10946" y="2460672"/>
                      <a:pt x="6673" y="2456400"/>
                    </a:cubicBezTo>
                    <a:cubicBezTo>
                      <a:pt x="2400" y="2452127"/>
                      <a:pt x="0" y="2446332"/>
                      <a:pt x="0" y="2440289"/>
                    </a:cubicBezTo>
                    <a:lnTo>
                      <a:pt x="0" y="22784"/>
                    </a:lnTo>
                    <a:cubicBezTo>
                      <a:pt x="0" y="16741"/>
                      <a:pt x="2400" y="10946"/>
                      <a:pt x="6673" y="6673"/>
                    </a:cubicBezTo>
                    <a:cubicBezTo>
                      <a:pt x="10946" y="2400"/>
                      <a:pt x="16741" y="0"/>
                      <a:pt x="2278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6"/>
              <p:cNvSpPr txBox="1"/>
              <p:nvPr/>
            </p:nvSpPr>
            <p:spPr>
              <a:xfrm>
                <a:off x="0" y="-47625"/>
                <a:ext cx="4564200" cy="251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45" name="Google Shape;45;p6"/>
            <p:cNvSpPr/>
            <p:nvPr/>
          </p:nvSpPr>
          <p:spPr>
            <a:xfrm>
              <a:off x="21093737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8" y="0"/>
                  </a:lnTo>
                  <a:lnTo>
                    <a:pt x="1279778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</p:sp>
        <p:sp>
          <p:nvSpPr>
            <p:cNvPr id="46" name="Google Shape;46;p6"/>
            <p:cNvSpPr/>
            <p:nvPr/>
          </p:nvSpPr>
          <p:spPr>
            <a:xfrm rot="10800000">
              <a:off x="732715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7" y="0"/>
                  </a:lnTo>
                  <a:lnTo>
                    <a:pt x="1279777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739025" y="2388425"/>
            <a:ext cx="15289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4013225" y="5022475"/>
            <a:ext cx="5035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1pPr>
            <a:lvl2pPr marL="914400" lvl="1" indent="-3683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/>
            </a:lvl2pPr>
            <a:lvl3pPr marL="1371600" lvl="2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3pPr>
            <a:lvl4pPr marL="1828800" lvl="3" indent="-368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/>
            </a:lvl4pPr>
            <a:lvl5pPr marL="2286000" lvl="4" indent="-368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5pPr>
            <a:lvl6pPr marL="2743200" lvl="5" indent="-368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6pPr>
            <a:lvl7pPr marL="3200400" lvl="6" indent="-368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7pPr>
            <a:lvl8pPr marL="3657600" lvl="7" indent="-368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8pPr>
            <a:lvl9pPr marL="4114800" lvl="8" indent="-368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9239011" y="5022475"/>
            <a:ext cx="5035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1pPr>
            <a:lvl2pPr marL="914400" lvl="1" indent="-3683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/>
            </a:lvl2pPr>
            <a:lvl3pPr marL="1371600" lvl="2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3pPr>
            <a:lvl4pPr marL="1828800" lvl="3" indent="-368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/>
            </a:lvl4pPr>
            <a:lvl5pPr marL="2286000" lvl="4" indent="-368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5pPr>
            <a:lvl6pPr marL="2743200" lvl="5" indent="-368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6pPr>
            <a:lvl7pPr marL="3200400" lvl="6" indent="-368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7pPr>
            <a:lvl8pPr marL="3657600" lvl="7" indent="-368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8pPr>
            <a:lvl9pPr marL="4114800" lvl="8" indent="-368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447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Google Shape;52;p7"/>
          <p:cNvGrpSpPr/>
          <p:nvPr/>
        </p:nvGrpSpPr>
        <p:grpSpPr>
          <a:xfrm>
            <a:off x="479164" y="286684"/>
            <a:ext cx="17329697" cy="9532814"/>
            <a:chOff x="0" y="-241102"/>
            <a:chExt cx="23106263" cy="12710419"/>
          </a:xfrm>
        </p:grpSpPr>
        <p:grpSp>
          <p:nvGrpSpPr>
            <p:cNvPr id="53" name="Google Shape;53;p7"/>
            <p:cNvGrpSpPr/>
            <p:nvPr/>
          </p:nvGrpSpPr>
          <p:grpSpPr>
            <a:xfrm>
              <a:off x="0" y="-241102"/>
              <a:ext cx="23106263" cy="12710419"/>
              <a:chOff x="0" y="-47625"/>
              <a:chExt cx="4564200" cy="2510700"/>
            </a:xfrm>
          </p:grpSpPr>
          <p:sp>
            <p:nvSpPr>
              <p:cNvPr id="54" name="Google Shape;54;p7"/>
              <p:cNvSpPr/>
              <p:nvPr/>
            </p:nvSpPr>
            <p:spPr>
              <a:xfrm>
                <a:off x="0" y="0"/>
                <a:ext cx="4564193" cy="2463073"/>
              </a:xfrm>
              <a:custGeom>
                <a:avLst/>
                <a:gdLst/>
                <a:ahLst/>
                <a:cxnLst/>
                <a:rect l="l" t="t" r="r" b="b"/>
                <a:pathLst>
                  <a:path w="4564193" h="2463073" extrusionOk="0">
                    <a:moveTo>
                      <a:pt x="22784" y="0"/>
                    </a:moveTo>
                    <a:lnTo>
                      <a:pt x="4541410" y="0"/>
                    </a:lnTo>
                    <a:cubicBezTo>
                      <a:pt x="4547452" y="0"/>
                      <a:pt x="4553247" y="2400"/>
                      <a:pt x="4557520" y="6673"/>
                    </a:cubicBezTo>
                    <a:cubicBezTo>
                      <a:pt x="4561793" y="10946"/>
                      <a:pt x="4564193" y="16741"/>
                      <a:pt x="4564193" y="22784"/>
                    </a:cubicBezTo>
                    <a:lnTo>
                      <a:pt x="4564193" y="2440289"/>
                    </a:lnTo>
                    <a:cubicBezTo>
                      <a:pt x="4564193" y="2446332"/>
                      <a:pt x="4561793" y="2452127"/>
                      <a:pt x="4557520" y="2456400"/>
                    </a:cubicBezTo>
                    <a:cubicBezTo>
                      <a:pt x="4553247" y="2460672"/>
                      <a:pt x="4547452" y="2463073"/>
                      <a:pt x="4541410" y="2463073"/>
                    </a:cubicBezTo>
                    <a:lnTo>
                      <a:pt x="22784" y="2463073"/>
                    </a:lnTo>
                    <a:cubicBezTo>
                      <a:pt x="16741" y="2463073"/>
                      <a:pt x="10946" y="2460672"/>
                      <a:pt x="6673" y="2456400"/>
                    </a:cubicBezTo>
                    <a:cubicBezTo>
                      <a:pt x="2400" y="2452127"/>
                      <a:pt x="0" y="2446332"/>
                      <a:pt x="0" y="2440289"/>
                    </a:cubicBezTo>
                    <a:lnTo>
                      <a:pt x="0" y="22784"/>
                    </a:lnTo>
                    <a:cubicBezTo>
                      <a:pt x="0" y="16741"/>
                      <a:pt x="2400" y="10946"/>
                      <a:pt x="6673" y="6673"/>
                    </a:cubicBezTo>
                    <a:cubicBezTo>
                      <a:pt x="10946" y="2400"/>
                      <a:pt x="16741" y="0"/>
                      <a:pt x="2278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7"/>
              <p:cNvSpPr txBox="1"/>
              <p:nvPr/>
            </p:nvSpPr>
            <p:spPr>
              <a:xfrm>
                <a:off x="0" y="-47625"/>
                <a:ext cx="4564200" cy="251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56" name="Google Shape;56;p7"/>
            <p:cNvSpPr/>
            <p:nvPr/>
          </p:nvSpPr>
          <p:spPr>
            <a:xfrm>
              <a:off x="21093737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8" y="0"/>
                  </a:lnTo>
                  <a:lnTo>
                    <a:pt x="1279778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</p:sp>
        <p:sp>
          <p:nvSpPr>
            <p:cNvPr id="57" name="Google Shape;57;p7"/>
            <p:cNvSpPr/>
            <p:nvPr/>
          </p:nvSpPr>
          <p:spPr>
            <a:xfrm rot="10800000">
              <a:off x="732715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7" y="0"/>
                  </a:lnTo>
                  <a:lnTo>
                    <a:pt x="1279777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739025" y="2388425"/>
            <a:ext cx="15289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4043888" y="5496475"/>
            <a:ext cx="50076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1pPr>
            <a:lvl2pPr marL="914400" lvl="1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/>
            </a:lvl2pPr>
            <a:lvl3pPr marL="1371600" lvl="2" indent="-368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3pPr>
            <a:lvl4pPr marL="1828800" lvl="3" indent="-3683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/>
            </a:lvl4pPr>
            <a:lvl5pPr marL="2286000" lvl="4" indent="-3683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5pPr>
            <a:lvl6pPr marL="2743200" lvl="5" indent="-3683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6pPr>
            <a:lvl7pPr marL="3200400" lvl="6" indent="-3683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7pPr>
            <a:lvl8pPr marL="3657600" lvl="7" indent="-3683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8pPr>
            <a:lvl9pPr marL="4114800" lvl="8" indent="-3683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9234418" y="5496475"/>
            <a:ext cx="50097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1pPr>
            <a:lvl2pPr marL="914400" lvl="1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/>
            </a:lvl2pPr>
            <a:lvl3pPr marL="1371600" lvl="2" indent="-368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3pPr>
            <a:lvl4pPr marL="1828800" lvl="3" indent="-3683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/>
            </a:lvl4pPr>
            <a:lvl5pPr marL="2286000" lvl="4" indent="-3683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5pPr>
            <a:lvl6pPr marL="2743200" lvl="5" indent="-3683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6pPr>
            <a:lvl7pPr marL="3200400" lvl="6" indent="-3683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7pPr>
            <a:lvl8pPr marL="3657600" lvl="7" indent="-3683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8pPr>
            <a:lvl9pPr marL="4114800" lvl="8" indent="-3683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447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8"/>
          <p:cNvGrpSpPr/>
          <p:nvPr/>
        </p:nvGrpSpPr>
        <p:grpSpPr>
          <a:xfrm>
            <a:off x="479164" y="286684"/>
            <a:ext cx="17329697" cy="9532814"/>
            <a:chOff x="0" y="-241102"/>
            <a:chExt cx="23106263" cy="12710419"/>
          </a:xfrm>
        </p:grpSpPr>
        <p:grpSp>
          <p:nvGrpSpPr>
            <p:cNvPr id="64" name="Google Shape;64;p8"/>
            <p:cNvGrpSpPr/>
            <p:nvPr/>
          </p:nvGrpSpPr>
          <p:grpSpPr>
            <a:xfrm>
              <a:off x="0" y="-241102"/>
              <a:ext cx="23106263" cy="12710419"/>
              <a:chOff x="0" y="-47625"/>
              <a:chExt cx="4564200" cy="2510700"/>
            </a:xfrm>
          </p:grpSpPr>
          <p:sp>
            <p:nvSpPr>
              <p:cNvPr id="65" name="Google Shape;65;p8"/>
              <p:cNvSpPr/>
              <p:nvPr/>
            </p:nvSpPr>
            <p:spPr>
              <a:xfrm>
                <a:off x="0" y="0"/>
                <a:ext cx="4564193" cy="2463073"/>
              </a:xfrm>
              <a:custGeom>
                <a:avLst/>
                <a:gdLst/>
                <a:ahLst/>
                <a:cxnLst/>
                <a:rect l="l" t="t" r="r" b="b"/>
                <a:pathLst>
                  <a:path w="4564193" h="2463073" extrusionOk="0">
                    <a:moveTo>
                      <a:pt x="22784" y="0"/>
                    </a:moveTo>
                    <a:lnTo>
                      <a:pt x="4541410" y="0"/>
                    </a:lnTo>
                    <a:cubicBezTo>
                      <a:pt x="4547452" y="0"/>
                      <a:pt x="4553247" y="2400"/>
                      <a:pt x="4557520" y="6673"/>
                    </a:cubicBezTo>
                    <a:cubicBezTo>
                      <a:pt x="4561793" y="10946"/>
                      <a:pt x="4564193" y="16741"/>
                      <a:pt x="4564193" y="22784"/>
                    </a:cubicBezTo>
                    <a:lnTo>
                      <a:pt x="4564193" y="2440289"/>
                    </a:lnTo>
                    <a:cubicBezTo>
                      <a:pt x="4564193" y="2446332"/>
                      <a:pt x="4561793" y="2452127"/>
                      <a:pt x="4557520" y="2456400"/>
                    </a:cubicBezTo>
                    <a:cubicBezTo>
                      <a:pt x="4553247" y="2460672"/>
                      <a:pt x="4547452" y="2463073"/>
                      <a:pt x="4541410" y="2463073"/>
                    </a:cubicBezTo>
                    <a:lnTo>
                      <a:pt x="22784" y="2463073"/>
                    </a:lnTo>
                    <a:cubicBezTo>
                      <a:pt x="16741" y="2463073"/>
                      <a:pt x="10946" y="2460672"/>
                      <a:pt x="6673" y="2456400"/>
                    </a:cubicBezTo>
                    <a:cubicBezTo>
                      <a:pt x="2400" y="2452127"/>
                      <a:pt x="0" y="2446332"/>
                      <a:pt x="0" y="2440289"/>
                    </a:cubicBezTo>
                    <a:lnTo>
                      <a:pt x="0" y="22784"/>
                    </a:lnTo>
                    <a:cubicBezTo>
                      <a:pt x="0" y="16741"/>
                      <a:pt x="2400" y="10946"/>
                      <a:pt x="6673" y="6673"/>
                    </a:cubicBezTo>
                    <a:cubicBezTo>
                      <a:pt x="10946" y="2400"/>
                      <a:pt x="16741" y="0"/>
                      <a:pt x="2278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8"/>
              <p:cNvSpPr txBox="1"/>
              <p:nvPr/>
            </p:nvSpPr>
            <p:spPr>
              <a:xfrm>
                <a:off x="0" y="-47625"/>
                <a:ext cx="4564200" cy="251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67" name="Google Shape;67;p8"/>
            <p:cNvSpPr/>
            <p:nvPr/>
          </p:nvSpPr>
          <p:spPr>
            <a:xfrm>
              <a:off x="21093737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8" y="0"/>
                  </a:lnTo>
                  <a:lnTo>
                    <a:pt x="1279778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</p:sp>
        <p:sp>
          <p:nvSpPr>
            <p:cNvPr id="68" name="Google Shape;68;p8"/>
            <p:cNvSpPr/>
            <p:nvPr/>
          </p:nvSpPr>
          <p:spPr>
            <a:xfrm rot="10800000">
              <a:off x="732715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7" y="0"/>
                  </a:lnTo>
                  <a:lnTo>
                    <a:pt x="1279777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739025" y="2388425"/>
            <a:ext cx="15289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447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9"/>
          <p:cNvGrpSpPr/>
          <p:nvPr/>
        </p:nvGrpSpPr>
        <p:grpSpPr>
          <a:xfrm>
            <a:off x="479164" y="286684"/>
            <a:ext cx="17329697" cy="9532814"/>
            <a:chOff x="0" y="-241102"/>
            <a:chExt cx="23106263" cy="12710419"/>
          </a:xfrm>
        </p:grpSpPr>
        <p:grpSp>
          <p:nvGrpSpPr>
            <p:cNvPr id="73" name="Google Shape;73;p9"/>
            <p:cNvGrpSpPr/>
            <p:nvPr/>
          </p:nvGrpSpPr>
          <p:grpSpPr>
            <a:xfrm>
              <a:off x="0" y="-241102"/>
              <a:ext cx="23106263" cy="12710419"/>
              <a:chOff x="0" y="-47625"/>
              <a:chExt cx="4564200" cy="2510700"/>
            </a:xfrm>
          </p:grpSpPr>
          <p:sp>
            <p:nvSpPr>
              <p:cNvPr id="74" name="Google Shape;74;p9"/>
              <p:cNvSpPr/>
              <p:nvPr/>
            </p:nvSpPr>
            <p:spPr>
              <a:xfrm>
                <a:off x="0" y="0"/>
                <a:ext cx="4564193" cy="2463073"/>
              </a:xfrm>
              <a:custGeom>
                <a:avLst/>
                <a:gdLst/>
                <a:ahLst/>
                <a:cxnLst/>
                <a:rect l="l" t="t" r="r" b="b"/>
                <a:pathLst>
                  <a:path w="4564193" h="2463073" extrusionOk="0">
                    <a:moveTo>
                      <a:pt x="22784" y="0"/>
                    </a:moveTo>
                    <a:lnTo>
                      <a:pt x="4541410" y="0"/>
                    </a:lnTo>
                    <a:cubicBezTo>
                      <a:pt x="4547452" y="0"/>
                      <a:pt x="4553247" y="2400"/>
                      <a:pt x="4557520" y="6673"/>
                    </a:cubicBezTo>
                    <a:cubicBezTo>
                      <a:pt x="4561793" y="10946"/>
                      <a:pt x="4564193" y="16741"/>
                      <a:pt x="4564193" y="22784"/>
                    </a:cubicBezTo>
                    <a:lnTo>
                      <a:pt x="4564193" y="2440289"/>
                    </a:lnTo>
                    <a:cubicBezTo>
                      <a:pt x="4564193" y="2446332"/>
                      <a:pt x="4561793" y="2452127"/>
                      <a:pt x="4557520" y="2456400"/>
                    </a:cubicBezTo>
                    <a:cubicBezTo>
                      <a:pt x="4553247" y="2460672"/>
                      <a:pt x="4547452" y="2463073"/>
                      <a:pt x="4541410" y="2463073"/>
                    </a:cubicBezTo>
                    <a:lnTo>
                      <a:pt x="22784" y="2463073"/>
                    </a:lnTo>
                    <a:cubicBezTo>
                      <a:pt x="16741" y="2463073"/>
                      <a:pt x="10946" y="2460672"/>
                      <a:pt x="6673" y="2456400"/>
                    </a:cubicBezTo>
                    <a:cubicBezTo>
                      <a:pt x="2400" y="2452127"/>
                      <a:pt x="0" y="2446332"/>
                      <a:pt x="0" y="2440289"/>
                    </a:cubicBezTo>
                    <a:lnTo>
                      <a:pt x="0" y="22784"/>
                    </a:lnTo>
                    <a:cubicBezTo>
                      <a:pt x="0" y="16741"/>
                      <a:pt x="2400" y="10946"/>
                      <a:pt x="6673" y="6673"/>
                    </a:cubicBezTo>
                    <a:cubicBezTo>
                      <a:pt x="10946" y="2400"/>
                      <a:pt x="16741" y="0"/>
                      <a:pt x="2278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9"/>
              <p:cNvSpPr txBox="1"/>
              <p:nvPr/>
            </p:nvSpPr>
            <p:spPr>
              <a:xfrm>
                <a:off x="0" y="-47625"/>
                <a:ext cx="4564200" cy="251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76" name="Google Shape;76;p9"/>
            <p:cNvSpPr/>
            <p:nvPr/>
          </p:nvSpPr>
          <p:spPr>
            <a:xfrm>
              <a:off x="21093737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8" y="0"/>
                  </a:lnTo>
                  <a:lnTo>
                    <a:pt x="1279778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</p:sp>
        <p:sp>
          <p:nvSpPr>
            <p:cNvPr id="77" name="Google Shape;77;p9"/>
            <p:cNvSpPr/>
            <p:nvPr/>
          </p:nvSpPr>
          <p:spPr>
            <a:xfrm rot="10800000">
              <a:off x="732715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7" y="0"/>
                  </a:lnTo>
                  <a:lnTo>
                    <a:pt x="1279777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733350" y="3517000"/>
            <a:ext cx="150276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100"/>
              <a:buFont typeface="Anton"/>
              <a:buNone/>
              <a:defRPr sz="11100"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100"/>
              <a:buFont typeface="Anton"/>
              <a:buNone/>
              <a:defRPr sz="11100"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100"/>
              <a:buFont typeface="Anton"/>
              <a:buNone/>
              <a:defRPr sz="11100"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100"/>
              <a:buFont typeface="Anton"/>
              <a:buNone/>
              <a:defRPr sz="11100"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100"/>
              <a:buFont typeface="Anton"/>
              <a:buNone/>
              <a:defRPr sz="11100"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100"/>
              <a:buFont typeface="Anton"/>
              <a:buNone/>
              <a:defRPr sz="11100"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100"/>
              <a:buFont typeface="Anton"/>
              <a:buNone/>
              <a:defRPr sz="11100"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100"/>
              <a:buFont typeface="Anton"/>
              <a:buNone/>
              <a:defRPr sz="1110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1"/>
          </p:nvPr>
        </p:nvSpPr>
        <p:spPr>
          <a:xfrm>
            <a:off x="8113913" y="5128400"/>
            <a:ext cx="7721400" cy="4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1pPr>
            <a:lvl2pPr marL="914400" lvl="1" indent="-3683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/>
            </a:lvl2pPr>
            <a:lvl3pPr marL="1371600" lvl="2" indent="-3683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3pPr>
            <a:lvl4pPr marL="1828800" lvl="3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/>
            </a:lvl4pPr>
            <a:lvl5pPr marL="2286000" lvl="4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5pPr>
            <a:lvl6pPr marL="2743200" lvl="5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6pPr>
            <a:lvl7pPr marL="3200400" lvl="6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7pPr>
            <a:lvl8pPr marL="3657600" lvl="7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8pPr>
            <a:lvl9pPr marL="4114800" lvl="8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2"/>
          </p:nvPr>
        </p:nvSpPr>
        <p:spPr>
          <a:xfrm>
            <a:off x="2452713" y="5128400"/>
            <a:ext cx="53751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447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10"/>
          <p:cNvGrpSpPr/>
          <p:nvPr/>
        </p:nvGrpSpPr>
        <p:grpSpPr>
          <a:xfrm>
            <a:off x="479164" y="286684"/>
            <a:ext cx="17329697" cy="9532814"/>
            <a:chOff x="0" y="-241102"/>
            <a:chExt cx="23106263" cy="12710419"/>
          </a:xfrm>
        </p:grpSpPr>
        <p:grpSp>
          <p:nvGrpSpPr>
            <p:cNvPr id="84" name="Google Shape;84;p10"/>
            <p:cNvGrpSpPr/>
            <p:nvPr/>
          </p:nvGrpSpPr>
          <p:grpSpPr>
            <a:xfrm>
              <a:off x="0" y="-241102"/>
              <a:ext cx="23106263" cy="12710419"/>
              <a:chOff x="0" y="-47625"/>
              <a:chExt cx="4564200" cy="2510700"/>
            </a:xfrm>
          </p:grpSpPr>
          <p:sp>
            <p:nvSpPr>
              <p:cNvPr id="85" name="Google Shape;85;p10"/>
              <p:cNvSpPr/>
              <p:nvPr/>
            </p:nvSpPr>
            <p:spPr>
              <a:xfrm>
                <a:off x="0" y="0"/>
                <a:ext cx="4564193" cy="2463073"/>
              </a:xfrm>
              <a:custGeom>
                <a:avLst/>
                <a:gdLst/>
                <a:ahLst/>
                <a:cxnLst/>
                <a:rect l="l" t="t" r="r" b="b"/>
                <a:pathLst>
                  <a:path w="4564193" h="2463073" extrusionOk="0">
                    <a:moveTo>
                      <a:pt x="22784" y="0"/>
                    </a:moveTo>
                    <a:lnTo>
                      <a:pt x="4541410" y="0"/>
                    </a:lnTo>
                    <a:cubicBezTo>
                      <a:pt x="4547452" y="0"/>
                      <a:pt x="4553247" y="2400"/>
                      <a:pt x="4557520" y="6673"/>
                    </a:cubicBezTo>
                    <a:cubicBezTo>
                      <a:pt x="4561793" y="10946"/>
                      <a:pt x="4564193" y="16741"/>
                      <a:pt x="4564193" y="22784"/>
                    </a:cubicBezTo>
                    <a:lnTo>
                      <a:pt x="4564193" y="2440289"/>
                    </a:lnTo>
                    <a:cubicBezTo>
                      <a:pt x="4564193" y="2446332"/>
                      <a:pt x="4561793" y="2452127"/>
                      <a:pt x="4557520" y="2456400"/>
                    </a:cubicBezTo>
                    <a:cubicBezTo>
                      <a:pt x="4553247" y="2460672"/>
                      <a:pt x="4547452" y="2463073"/>
                      <a:pt x="4541410" y="2463073"/>
                    </a:cubicBezTo>
                    <a:lnTo>
                      <a:pt x="22784" y="2463073"/>
                    </a:lnTo>
                    <a:cubicBezTo>
                      <a:pt x="16741" y="2463073"/>
                      <a:pt x="10946" y="2460672"/>
                      <a:pt x="6673" y="2456400"/>
                    </a:cubicBezTo>
                    <a:cubicBezTo>
                      <a:pt x="2400" y="2452127"/>
                      <a:pt x="0" y="2446332"/>
                      <a:pt x="0" y="2440289"/>
                    </a:cubicBezTo>
                    <a:lnTo>
                      <a:pt x="0" y="22784"/>
                    </a:lnTo>
                    <a:cubicBezTo>
                      <a:pt x="0" y="16741"/>
                      <a:pt x="2400" y="10946"/>
                      <a:pt x="6673" y="6673"/>
                    </a:cubicBezTo>
                    <a:cubicBezTo>
                      <a:pt x="10946" y="2400"/>
                      <a:pt x="16741" y="0"/>
                      <a:pt x="2278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0"/>
              <p:cNvSpPr txBox="1"/>
              <p:nvPr/>
            </p:nvSpPr>
            <p:spPr>
              <a:xfrm>
                <a:off x="0" y="-47625"/>
                <a:ext cx="4564200" cy="251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87" name="Google Shape;87;p10"/>
            <p:cNvSpPr/>
            <p:nvPr/>
          </p:nvSpPr>
          <p:spPr>
            <a:xfrm>
              <a:off x="21093737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8" y="0"/>
                  </a:lnTo>
                  <a:lnTo>
                    <a:pt x="1279778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</p:sp>
        <p:sp>
          <p:nvSpPr>
            <p:cNvPr id="88" name="Google Shape;88;p10"/>
            <p:cNvSpPr/>
            <p:nvPr/>
          </p:nvSpPr>
          <p:spPr>
            <a:xfrm rot="10800000">
              <a:off x="732715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7" y="0"/>
                  </a:lnTo>
                  <a:lnTo>
                    <a:pt x="1279777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725525" y="4191000"/>
            <a:ext cx="15081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100"/>
              <a:buFont typeface="Anton"/>
              <a:buNone/>
              <a:defRPr sz="11100"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100"/>
              <a:buFont typeface="Anton"/>
              <a:buNone/>
              <a:defRPr sz="11100"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100"/>
              <a:buFont typeface="Anton"/>
              <a:buNone/>
              <a:defRPr sz="11100"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100"/>
              <a:buFont typeface="Anton"/>
              <a:buNone/>
              <a:defRPr sz="11100"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100"/>
              <a:buFont typeface="Anton"/>
              <a:buNone/>
              <a:defRPr sz="11100"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100"/>
              <a:buFont typeface="Anton"/>
              <a:buNone/>
              <a:defRPr sz="11100"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100"/>
              <a:buFont typeface="Anton"/>
              <a:buNone/>
              <a:defRPr sz="11100"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100"/>
              <a:buFont typeface="Anton"/>
              <a:buNone/>
              <a:defRPr sz="1110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90" name="Google Shape;90;p10"/>
          <p:cNvSpPr>
            <a:spLocks noGrp="1"/>
          </p:cNvSpPr>
          <p:nvPr>
            <p:ph type="pic" idx="2"/>
          </p:nvPr>
        </p:nvSpPr>
        <p:spPr>
          <a:xfrm>
            <a:off x="11498878" y="5305875"/>
            <a:ext cx="4610100" cy="34575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0"/>
          <p:cNvSpPr txBox="1">
            <a:spLocks noGrp="1"/>
          </p:cNvSpPr>
          <p:nvPr>
            <p:ph type="body" idx="1"/>
          </p:nvPr>
        </p:nvSpPr>
        <p:spPr>
          <a:xfrm>
            <a:off x="3291638" y="58706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9025" y="2388425"/>
            <a:ext cx="15289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100"/>
              <a:buFont typeface="Anton"/>
              <a:buNone/>
              <a:defRPr sz="1110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29200" y="4982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nton"/>
              <a:buChar char="•"/>
              <a:defRPr sz="220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3683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nton"/>
              <a:buChar char="–"/>
              <a:defRPr sz="220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L="1371600" marR="0" lvl="2" indent="-3683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nton"/>
              <a:buChar char="•"/>
              <a:defRPr sz="220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L="1828800" marR="0" lvl="3" indent="-3683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nton"/>
              <a:buChar char="–"/>
              <a:defRPr sz="220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L="2286000" marR="0" lvl="4" indent="-3683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nton"/>
              <a:buChar char="»"/>
              <a:defRPr sz="220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L="2743200" marR="0" lvl="5" indent="-3683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nton"/>
              <a:buChar char="•"/>
              <a:defRPr sz="220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L="3200400" marR="0" lvl="6" indent="-3683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nton"/>
              <a:buChar char="•"/>
              <a:defRPr sz="220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L="3657600" marR="0" lvl="7" indent="-3683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nton"/>
              <a:buChar char="•"/>
              <a:defRPr sz="220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L="4114800" marR="0" lvl="8" indent="-3683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nton"/>
              <a:buChar char="•"/>
              <a:defRPr sz="220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2.png"/><Relationship Id="rId3" Type="http://schemas.openxmlformats.org/officeDocument/2006/relationships/tags" Target="../tags/tag3.xml"/><Relationship Id="rId21" Type="http://schemas.openxmlformats.org/officeDocument/2006/relationships/image" Target="../media/image3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3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5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.png"/><Relationship Id="rId5" Type="http://schemas.openxmlformats.org/officeDocument/2006/relationships/tags" Target="../tags/tag20.xml"/><Relationship Id="rId10" Type="http://schemas.openxmlformats.org/officeDocument/2006/relationships/image" Target="../media/image2.png"/><Relationship Id="rId4" Type="http://schemas.openxmlformats.org/officeDocument/2006/relationships/tags" Target="../tags/tag19.xml"/><Relationship Id="rId9" Type="http://schemas.openxmlformats.org/officeDocument/2006/relationships/notesSlide" Target="../notesSlides/notesSlide4.xml"/><Relationship Id="rId1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image" Target="../media/image3.png"/><Relationship Id="rId3" Type="http://schemas.openxmlformats.org/officeDocument/2006/relationships/tags" Target="../tags/tag25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image" Target="../media/image5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2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1.png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image" Target="../media/image1.png"/><Relationship Id="rId3" Type="http://schemas.openxmlformats.org/officeDocument/2006/relationships/tags" Target="../tags/tag45.xml"/><Relationship Id="rId21" Type="http://schemas.openxmlformats.org/officeDocument/2006/relationships/image" Target="../media/image3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44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5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image" Target="../media/image8.png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image" Target="../media/image7.png"/><Relationship Id="rId10" Type="http://schemas.openxmlformats.org/officeDocument/2006/relationships/tags" Target="../tags/tag52.xml"/><Relationship Id="rId19" Type="http://schemas.openxmlformats.org/officeDocument/2006/relationships/image" Target="../media/image2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616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/>
          <p:nvPr/>
        </p:nvSpPr>
        <p:spPr>
          <a:xfrm>
            <a:off x="479164" y="467510"/>
            <a:ext cx="17329672" cy="9351980"/>
          </a:xfrm>
          <a:custGeom>
            <a:avLst/>
            <a:gdLst/>
            <a:ahLst/>
            <a:cxnLst/>
            <a:rect l="l" t="t" r="r" b="b"/>
            <a:pathLst>
              <a:path w="4564193" h="2463073" extrusionOk="0">
                <a:moveTo>
                  <a:pt x="22784" y="0"/>
                </a:moveTo>
                <a:lnTo>
                  <a:pt x="4541410" y="0"/>
                </a:lnTo>
                <a:cubicBezTo>
                  <a:pt x="4547452" y="0"/>
                  <a:pt x="4553247" y="2400"/>
                  <a:pt x="4557520" y="6673"/>
                </a:cubicBezTo>
                <a:cubicBezTo>
                  <a:pt x="4561793" y="10946"/>
                  <a:pt x="4564193" y="16741"/>
                  <a:pt x="4564193" y="22784"/>
                </a:cubicBezTo>
                <a:lnTo>
                  <a:pt x="4564193" y="2440289"/>
                </a:lnTo>
                <a:cubicBezTo>
                  <a:pt x="4564193" y="2446332"/>
                  <a:pt x="4561793" y="2452127"/>
                  <a:pt x="4557520" y="2456400"/>
                </a:cubicBezTo>
                <a:cubicBezTo>
                  <a:pt x="4553247" y="2460672"/>
                  <a:pt x="4547452" y="2463073"/>
                  <a:pt x="4541410" y="2463073"/>
                </a:cubicBezTo>
                <a:lnTo>
                  <a:pt x="22784" y="2463073"/>
                </a:lnTo>
                <a:cubicBezTo>
                  <a:pt x="16741" y="2463073"/>
                  <a:pt x="10946" y="2460672"/>
                  <a:pt x="6673" y="2456400"/>
                </a:cubicBezTo>
                <a:cubicBezTo>
                  <a:pt x="2400" y="2452127"/>
                  <a:pt x="0" y="2446332"/>
                  <a:pt x="0" y="2440289"/>
                </a:cubicBezTo>
                <a:lnTo>
                  <a:pt x="0" y="22784"/>
                </a:lnTo>
                <a:cubicBezTo>
                  <a:pt x="0" y="16741"/>
                  <a:pt x="2400" y="10946"/>
                  <a:pt x="6673" y="6673"/>
                </a:cubicBezTo>
                <a:cubicBezTo>
                  <a:pt x="10946" y="2400"/>
                  <a:pt x="16741" y="0"/>
                  <a:pt x="2278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447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370825" y="802074"/>
            <a:ext cx="1806800" cy="172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818880" y="1339850"/>
            <a:ext cx="8830945" cy="772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1"/>
          <p:cNvSpPr txBox="1"/>
          <p:nvPr/>
        </p:nvSpPr>
        <p:spPr>
          <a:xfrm>
            <a:off x="961390" y="2695575"/>
            <a:ext cx="9492615" cy="3544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Competitor Analysis Report</a:t>
            </a:r>
          </a:p>
        </p:txBody>
      </p:sp>
      <p:sp>
        <p:nvSpPr>
          <p:cNvPr id="101" name="Google Shape;101;p11"/>
          <p:cNvSpPr/>
          <p:nvPr/>
        </p:nvSpPr>
        <p:spPr>
          <a:xfrm>
            <a:off x="16299467" y="696119"/>
            <a:ext cx="959833" cy="595096"/>
          </a:xfrm>
          <a:custGeom>
            <a:avLst/>
            <a:gdLst/>
            <a:ahLst/>
            <a:cxnLst/>
            <a:rect l="l" t="t" r="r" b="b"/>
            <a:pathLst>
              <a:path w="959833" h="595096" extrusionOk="0">
                <a:moveTo>
                  <a:pt x="0" y="0"/>
                </a:moveTo>
                <a:lnTo>
                  <a:pt x="959833" y="0"/>
                </a:lnTo>
                <a:lnTo>
                  <a:pt x="959833" y="595096"/>
                </a:lnTo>
                <a:lnTo>
                  <a:pt x="0" y="5950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102" name="Google Shape;102;p11"/>
          <p:cNvSpPr txBox="1"/>
          <p:nvPr/>
        </p:nvSpPr>
        <p:spPr>
          <a:xfrm>
            <a:off x="3342640" y="6412230"/>
            <a:ext cx="5245100" cy="1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cap="none">
                <a:solidFill>
                  <a:srgbClr val="E0CA27"/>
                </a:solidFill>
                <a:latin typeface="Anton"/>
                <a:ea typeface="Anton"/>
                <a:cs typeface="Anton"/>
                <a:sym typeface="Anton"/>
              </a:rPr>
              <a:t>Q3 2026 Market Landscape &amp; Strategic Insights</a:t>
            </a:r>
          </a:p>
        </p:txBody>
      </p:sp>
      <p:pic>
        <p:nvPicPr>
          <p:cNvPr id="103" name="Google Shape;103;p1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931850" y="8958824"/>
            <a:ext cx="1806800" cy="172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616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3"/>
          <p:cNvGrpSpPr/>
          <p:nvPr/>
        </p:nvGrpSpPr>
        <p:grpSpPr>
          <a:xfrm>
            <a:off x="479164" y="286684"/>
            <a:ext cx="17329672" cy="9532806"/>
            <a:chOff x="0" y="-241102"/>
            <a:chExt cx="23106229" cy="12710408"/>
          </a:xfrm>
        </p:grpSpPr>
        <p:grpSp>
          <p:nvGrpSpPr>
            <p:cNvPr id="136" name="Google Shape;136;p13"/>
            <p:cNvGrpSpPr/>
            <p:nvPr/>
          </p:nvGrpSpPr>
          <p:grpSpPr>
            <a:xfrm>
              <a:off x="0" y="-241102"/>
              <a:ext cx="23106229" cy="12710408"/>
              <a:chOff x="0" y="-47625"/>
              <a:chExt cx="4564193" cy="2510698"/>
            </a:xfrm>
          </p:grpSpPr>
          <p:sp>
            <p:nvSpPr>
              <p:cNvPr id="137" name="Google Shape;137;p13"/>
              <p:cNvSpPr/>
              <p:nvPr/>
            </p:nvSpPr>
            <p:spPr>
              <a:xfrm>
                <a:off x="0" y="0"/>
                <a:ext cx="4564193" cy="2463073"/>
              </a:xfrm>
              <a:custGeom>
                <a:avLst/>
                <a:gdLst/>
                <a:ahLst/>
                <a:cxnLst/>
                <a:rect l="l" t="t" r="r" b="b"/>
                <a:pathLst>
                  <a:path w="4564193" h="2463073" extrusionOk="0">
                    <a:moveTo>
                      <a:pt x="22784" y="0"/>
                    </a:moveTo>
                    <a:lnTo>
                      <a:pt x="4541410" y="0"/>
                    </a:lnTo>
                    <a:cubicBezTo>
                      <a:pt x="4547452" y="0"/>
                      <a:pt x="4553247" y="2400"/>
                      <a:pt x="4557520" y="6673"/>
                    </a:cubicBezTo>
                    <a:cubicBezTo>
                      <a:pt x="4561793" y="10946"/>
                      <a:pt x="4564193" y="16741"/>
                      <a:pt x="4564193" y="22784"/>
                    </a:cubicBezTo>
                    <a:lnTo>
                      <a:pt x="4564193" y="2440289"/>
                    </a:lnTo>
                    <a:cubicBezTo>
                      <a:pt x="4564193" y="2446332"/>
                      <a:pt x="4561793" y="2452127"/>
                      <a:pt x="4557520" y="2456400"/>
                    </a:cubicBezTo>
                    <a:cubicBezTo>
                      <a:pt x="4553247" y="2460672"/>
                      <a:pt x="4547452" y="2463073"/>
                      <a:pt x="4541410" y="2463073"/>
                    </a:cubicBezTo>
                    <a:lnTo>
                      <a:pt x="22784" y="2463073"/>
                    </a:lnTo>
                    <a:cubicBezTo>
                      <a:pt x="16741" y="2463073"/>
                      <a:pt x="10946" y="2460672"/>
                      <a:pt x="6673" y="2456400"/>
                    </a:cubicBezTo>
                    <a:cubicBezTo>
                      <a:pt x="2400" y="2452127"/>
                      <a:pt x="0" y="2446332"/>
                      <a:pt x="0" y="2440289"/>
                    </a:cubicBezTo>
                    <a:lnTo>
                      <a:pt x="0" y="22784"/>
                    </a:lnTo>
                    <a:cubicBezTo>
                      <a:pt x="0" y="16741"/>
                      <a:pt x="2400" y="10946"/>
                      <a:pt x="6673" y="6673"/>
                    </a:cubicBezTo>
                    <a:cubicBezTo>
                      <a:pt x="10946" y="2400"/>
                      <a:pt x="16741" y="0"/>
                      <a:pt x="2278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3"/>
              <p:cNvSpPr txBox="1"/>
              <p:nvPr/>
            </p:nvSpPr>
            <p:spPr>
              <a:xfrm>
                <a:off x="0" y="-47625"/>
                <a:ext cx="4564193" cy="25106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39" name="Google Shape;139;p13"/>
            <p:cNvSpPr/>
            <p:nvPr/>
          </p:nvSpPr>
          <p:spPr>
            <a:xfrm>
              <a:off x="21093737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8" y="0"/>
                  </a:lnTo>
                  <a:lnTo>
                    <a:pt x="1279778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/>
              <a:stretch>
                <a:fillRect/>
              </a:stretch>
            </a:blipFill>
            <a:ln>
              <a:noFill/>
            </a:ln>
          </p:spPr>
        </p:sp>
        <p:sp>
          <p:nvSpPr>
            <p:cNvPr id="140" name="Google Shape;140;p13"/>
            <p:cNvSpPr/>
            <p:nvPr/>
          </p:nvSpPr>
          <p:spPr>
            <a:xfrm rot="10800000">
              <a:off x="732715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7" y="0"/>
                  </a:lnTo>
                  <a:lnTo>
                    <a:pt x="1279777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/>
              <a:stretch>
                <a:fillRect/>
              </a:stretch>
            </a:blipFill>
            <a:ln>
              <a:noFill/>
            </a:ln>
          </p:spPr>
        </p:sp>
      </p:grpSp>
      <p:pic>
        <p:nvPicPr>
          <p:cNvPr id="134" name="Google Shape;134;p13"/>
          <p:cNvPicPr preferRelativeResize="0"/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18288000" cy="1044773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3"/>
          <p:cNvSpPr/>
          <p:nvPr/>
        </p:nvSpPr>
        <p:spPr>
          <a:xfrm>
            <a:off x="1375392" y="1314003"/>
            <a:ext cx="1226282" cy="1280768"/>
          </a:xfrm>
          <a:custGeom>
            <a:avLst/>
            <a:gdLst/>
            <a:ahLst/>
            <a:cxnLst/>
            <a:rect l="l" t="t" r="r" b="b"/>
            <a:pathLst>
              <a:path w="2556405" h="2556405" extrusionOk="0">
                <a:moveTo>
                  <a:pt x="0" y="0"/>
                </a:moveTo>
                <a:lnTo>
                  <a:pt x="2556405" y="0"/>
                </a:lnTo>
                <a:lnTo>
                  <a:pt x="2556405" y="2556405"/>
                </a:lnTo>
                <a:lnTo>
                  <a:pt x="0" y="2556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/>
            <a:stretch>
              <a:fillRect/>
            </a:stretch>
          </a:blipFill>
          <a:ln>
            <a:noFill/>
          </a:ln>
        </p:spPr>
      </p:sp>
      <p:sp>
        <p:nvSpPr>
          <p:cNvPr id="143" name="Google Shape;143;p13"/>
          <p:cNvSpPr txBox="1"/>
          <p:nvPr/>
        </p:nvSpPr>
        <p:spPr>
          <a:xfrm>
            <a:off x="2734898" y="1485658"/>
            <a:ext cx="7049135" cy="110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000" b="0" i="0" u="none" strike="noStrike" cap="non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Top 3 Key Competitors</a:t>
            </a:r>
          </a:p>
        </p:txBody>
      </p:sp>
      <p:sp>
        <p:nvSpPr>
          <p:cNvPr id="144" name="Google Shape;144;p13"/>
          <p:cNvSpPr txBox="1"/>
          <p:nvPr/>
        </p:nvSpPr>
        <p:spPr>
          <a:xfrm>
            <a:off x="1508616" y="1564682"/>
            <a:ext cx="939165" cy="922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01</a:t>
            </a:r>
          </a:p>
        </p:txBody>
      </p:sp>
      <p:pic>
        <p:nvPicPr>
          <p:cNvPr id="146" name="Google Shape;146;p13"/>
          <p:cNvPicPr preferRelativeResize="0"/>
          <p:nvPr/>
        </p:nvPicPr>
        <p:blipFill>
          <a:blip r:embed="rId21"/>
          <a:stretch>
            <a:fillRect/>
          </a:stretch>
        </p:blipFill>
        <p:spPr>
          <a:xfrm>
            <a:off x="11019025" y="-420576"/>
            <a:ext cx="1806800" cy="172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3"/>
          <p:cNvPicPr preferRelativeResize="0"/>
          <p:nvPr/>
        </p:nvPicPr>
        <p:blipFill>
          <a:blip r:embed="rId21"/>
          <a:stretch>
            <a:fillRect/>
          </a:stretch>
        </p:blipFill>
        <p:spPr>
          <a:xfrm>
            <a:off x="1093000" y="9007699"/>
            <a:ext cx="1806800" cy="17213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3" name="Google Shape;333;p21"/>
          <p:cNvGrpSpPr/>
          <p:nvPr>
            <p:custDataLst>
              <p:tags r:id="rId1"/>
            </p:custDataLst>
          </p:nvPr>
        </p:nvGrpSpPr>
        <p:grpSpPr>
          <a:xfrm>
            <a:off x="1953895" y="3611245"/>
            <a:ext cx="4420235" cy="4779645"/>
            <a:chOff x="0" y="-134506"/>
            <a:chExt cx="4011362" cy="5285157"/>
          </a:xfrm>
        </p:grpSpPr>
        <p:grpSp>
          <p:nvGrpSpPr>
            <p:cNvPr id="334" name="Google Shape;334;p21"/>
            <p:cNvGrpSpPr/>
            <p:nvPr/>
          </p:nvGrpSpPr>
          <p:grpSpPr>
            <a:xfrm>
              <a:off x="0" y="291283"/>
              <a:ext cx="4011362" cy="4859368"/>
              <a:chOff x="0" y="-47625"/>
              <a:chExt cx="1420319" cy="1720576"/>
            </a:xfrm>
          </p:grpSpPr>
          <p:sp>
            <p:nvSpPr>
              <p:cNvPr id="335" name="Google Shape;335;p21"/>
              <p:cNvSpPr/>
              <p:nvPr>
                <p:custDataLst>
                  <p:tags r:id="rId15"/>
                </p:custDataLst>
              </p:nvPr>
            </p:nvSpPr>
            <p:spPr>
              <a:xfrm>
                <a:off x="0" y="0"/>
                <a:ext cx="1420319" cy="1672951"/>
              </a:xfrm>
              <a:custGeom>
                <a:avLst/>
                <a:gdLst/>
                <a:ahLst/>
                <a:cxnLst/>
                <a:rect l="l" t="t" r="r" b="b"/>
                <a:pathLst>
                  <a:path w="1420319" h="1672951" extrusionOk="0">
                    <a:moveTo>
                      <a:pt x="73216" y="0"/>
                    </a:moveTo>
                    <a:lnTo>
                      <a:pt x="1347103" y="0"/>
                    </a:lnTo>
                    <a:cubicBezTo>
                      <a:pt x="1387539" y="0"/>
                      <a:pt x="1420319" y="32780"/>
                      <a:pt x="1420319" y="73216"/>
                    </a:cubicBezTo>
                    <a:lnTo>
                      <a:pt x="1420319" y="1599735"/>
                    </a:lnTo>
                    <a:cubicBezTo>
                      <a:pt x="1420319" y="1640171"/>
                      <a:pt x="1387539" y="1672951"/>
                      <a:pt x="1347103" y="1672951"/>
                    </a:cubicBezTo>
                    <a:lnTo>
                      <a:pt x="73216" y="1672951"/>
                    </a:lnTo>
                    <a:cubicBezTo>
                      <a:pt x="53798" y="1672951"/>
                      <a:pt x="35175" y="1665237"/>
                      <a:pt x="21445" y="1651506"/>
                    </a:cubicBezTo>
                    <a:cubicBezTo>
                      <a:pt x="7714" y="1637775"/>
                      <a:pt x="0" y="1619153"/>
                      <a:pt x="0" y="1599735"/>
                    </a:cubicBezTo>
                    <a:lnTo>
                      <a:pt x="0" y="73216"/>
                    </a:lnTo>
                    <a:cubicBezTo>
                      <a:pt x="0" y="53798"/>
                      <a:pt x="7714" y="35175"/>
                      <a:pt x="21445" y="21445"/>
                    </a:cubicBezTo>
                    <a:cubicBezTo>
                      <a:pt x="35175" y="7714"/>
                      <a:pt x="53798" y="0"/>
                      <a:pt x="7321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1"/>
              <p:cNvSpPr txBox="1"/>
              <p:nvPr/>
            </p:nvSpPr>
            <p:spPr>
              <a:xfrm>
                <a:off x="0" y="-47625"/>
                <a:ext cx="1420319" cy="1720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37" name="Google Shape;337;p21"/>
            <p:cNvGrpSpPr/>
            <p:nvPr/>
          </p:nvGrpSpPr>
          <p:grpSpPr>
            <a:xfrm>
              <a:off x="0" y="-134506"/>
              <a:ext cx="4011362" cy="986084"/>
              <a:chOff x="0" y="-47625"/>
              <a:chExt cx="1420319" cy="349147"/>
            </a:xfrm>
          </p:grpSpPr>
          <p:sp>
            <p:nvSpPr>
              <p:cNvPr id="338" name="Google Shape;338;p21"/>
              <p:cNvSpPr/>
              <p:nvPr>
                <p:custDataLst>
                  <p:tags r:id="rId14"/>
                </p:custDataLst>
              </p:nvPr>
            </p:nvSpPr>
            <p:spPr>
              <a:xfrm>
                <a:off x="0" y="0"/>
                <a:ext cx="1420319" cy="301522"/>
              </a:xfrm>
              <a:custGeom>
                <a:avLst/>
                <a:gdLst/>
                <a:ahLst/>
                <a:cxnLst/>
                <a:rect l="l" t="t" r="r" b="b"/>
                <a:pathLst>
                  <a:path w="1420319" h="301522" extrusionOk="0">
                    <a:moveTo>
                      <a:pt x="30148" y="0"/>
                    </a:moveTo>
                    <a:lnTo>
                      <a:pt x="1390171" y="0"/>
                    </a:lnTo>
                    <a:cubicBezTo>
                      <a:pt x="1406821" y="0"/>
                      <a:pt x="1420319" y="13498"/>
                      <a:pt x="1420319" y="30148"/>
                    </a:cubicBezTo>
                    <a:lnTo>
                      <a:pt x="1420319" y="271374"/>
                    </a:lnTo>
                    <a:cubicBezTo>
                      <a:pt x="1420319" y="279370"/>
                      <a:pt x="1417143" y="287038"/>
                      <a:pt x="1411489" y="292692"/>
                    </a:cubicBezTo>
                    <a:cubicBezTo>
                      <a:pt x="1405835" y="298345"/>
                      <a:pt x="1398167" y="301522"/>
                      <a:pt x="1390171" y="301522"/>
                    </a:cubicBezTo>
                    <a:lnTo>
                      <a:pt x="30148" y="301522"/>
                    </a:lnTo>
                    <a:cubicBezTo>
                      <a:pt x="22152" y="301522"/>
                      <a:pt x="14484" y="298345"/>
                      <a:pt x="8830" y="292692"/>
                    </a:cubicBezTo>
                    <a:cubicBezTo>
                      <a:pt x="3176" y="287038"/>
                      <a:pt x="0" y="279370"/>
                      <a:pt x="0" y="271374"/>
                    </a:cubicBezTo>
                    <a:lnTo>
                      <a:pt x="0" y="30148"/>
                    </a:lnTo>
                    <a:cubicBezTo>
                      <a:pt x="0" y="22152"/>
                      <a:pt x="3176" y="14484"/>
                      <a:pt x="8830" y="8830"/>
                    </a:cubicBezTo>
                    <a:cubicBezTo>
                      <a:pt x="14484" y="3176"/>
                      <a:pt x="22152" y="0"/>
                      <a:pt x="30148" y="0"/>
                    </a:cubicBezTo>
                    <a:close/>
                  </a:path>
                </a:pathLst>
              </a:custGeom>
              <a:solidFill>
                <a:srgbClr val="E0CA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1"/>
              <p:cNvSpPr txBox="1"/>
              <p:nvPr/>
            </p:nvSpPr>
            <p:spPr>
              <a:xfrm>
                <a:off x="0" y="-47625"/>
                <a:ext cx="1420319" cy="349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7" name="Google Shape;333;p21"/>
          <p:cNvGrpSpPr/>
          <p:nvPr>
            <p:custDataLst>
              <p:tags r:id="rId2"/>
            </p:custDataLst>
          </p:nvPr>
        </p:nvGrpSpPr>
        <p:grpSpPr>
          <a:xfrm>
            <a:off x="7164705" y="3611245"/>
            <a:ext cx="4420235" cy="4779645"/>
            <a:chOff x="0" y="-134506"/>
            <a:chExt cx="4011362" cy="5285157"/>
          </a:xfrm>
        </p:grpSpPr>
        <p:grpSp>
          <p:nvGrpSpPr>
            <p:cNvPr id="2" name="Google Shape;334;p21"/>
            <p:cNvGrpSpPr/>
            <p:nvPr/>
          </p:nvGrpSpPr>
          <p:grpSpPr>
            <a:xfrm>
              <a:off x="0" y="291283"/>
              <a:ext cx="4011362" cy="4859368"/>
              <a:chOff x="0" y="-47625"/>
              <a:chExt cx="1420319" cy="1720576"/>
            </a:xfrm>
          </p:grpSpPr>
          <p:sp>
            <p:nvSpPr>
              <p:cNvPr id="3" name="Google Shape;335;p21"/>
              <p:cNvSpPr/>
              <p:nvPr>
                <p:custDataLst>
                  <p:tags r:id="rId13"/>
                </p:custDataLst>
              </p:nvPr>
            </p:nvSpPr>
            <p:spPr>
              <a:xfrm>
                <a:off x="0" y="0"/>
                <a:ext cx="1420319" cy="1672951"/>
              </a:xfrm>
              <a:custGeom>
                <a:avLst/>
                <a:gdLst/>
                <a:ahLst/>
                <a:cxnLst/>
                <a:rect l="l" t="t" r="r" b="b"/>
                <a:pathLst>
                  <a:path w="1420319" h="1672951" extrusionOk="0">
                    <a:moveTo>
                      <a:pt x="73216" y="0"/>
                    </a:moveTo>
                    <a:lnTo>
                      <a:pt x="1347103" y="0"/>
                    </a:lnTo>
                    <a:cubicBezTo>
                      <a:pt x="1387539" y="0"/>
                      <a:pt x="1420319" y="32780"/>
                      <a:pt x="1420319" y="73216"/>
                    </a:cubicBezTo>
                    <a:lnTo>
                      <a:pt x="1420319" y="1599735"/>
                    </a:lnTo>
                    <a:cubicBezTo>
                      <a:pt x="1420319" y="1640171"/>
                      <a:pt x="1387539" y="1672951"/>
                      <a:pt x="1347103" y="1672951"/>
                    </a:cubicBezTo>
                    <a:lnTo>
                      <a:pt x="73216" y="1672951"/>
                    </a:lnTo>
                    <a:cubicBezTo>
                      <a:pt x="53798" y="1672951"/>
                      <a:pt x="35175" y="1665237"/>
                      <a:pt x="21445" y="1651506"/>
                    </a:cubicBezTo>
                    <a:cubicBezTo>
                      <a:pt x="7714" y="1637775"/>
                      <a:pt x="0" y="1619153"/>
                      <a:pt x="0" y="1599735"/>
                    </a:cubicBezTo>
                    <a:lnTo>
                      <a:pt x="0" y="73216"/>
                    </a:lnTo>
                    <a:cubicBezTo>
                      <a:pt x="0" y="53798"/>
                      <a:pt x="7714" y="35175"/>
                      <a:pt x="21445" y="21445"/>
                    </a:cubicBezTo>
                    <a:cubicBezTo>
                      <a:pt x="35175" y="7714"/>
                      <a:pt x="53798" y="0"/>
                      <a:pt x="7321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" name="Google Shape;336;p21"/>
              <p:cNvSpPr txBox="1"/>
              <p:nvPr/>
            </p:nvSpPr>
            <p:spPr>
              <a:xfrm>
                <a:off x="0" y="-47625"/>
                <a:ext cx="1420319" cy="1720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5" name="Google Shape;337;p21"/>
            <p:cNvGrpSpPr/>
            <p:nvPr/>
          </p:nvGrpSpPr>
          <p:grpSpPr>
            <a:xfrm>
              <a:off x="0" y="-134506"/>
              <a:ext cx="4011362" cy="986084"/>
              <a:chOff x="0" y="-47625"/>
              <a:chExt cx="1420319" cy="349147"/>
            </a:xfrm>
          </p:grpSpPr>
          <p:sp>
            <p:nvSpPr>
              <p:cNvPr id="6" name="Google Shape;338;p21"/>
              <p:cNvSpPr/>
              <p:nvPr>
                <p:custDataLst>
                  <p:tags r:id="rId12"/>
                </p:custDataLst>
              </p:nvPr>
            </p:nvSpPr>
            <p:spPr>
              <a:xfrm>
                <a:off x="0" y="0"/>
                <a:ext cx="1420319" cy="301522"/>
              </a:xfrm>
              <a:custGeom>
                <a:avLst/>
                <a:gdLst/>
                <a:ahLst/>
                <a:cxnLst/>
                <a:rect l="l" t="t" r="r" b="b"/>
                <a:pathLst>
                  <a:path w="1420319" h="301522" extrusionOk="0">
                    <a:moveTo>
                      <a:pt x="30148" y="0"/>
                    </a:moveTo>
                    <a:lnTo>
                      <a:pt x="1390171" y="0"/>
                    </a:lnTo>
                    <a:cubicBezTo>
                      <a:pt x="1406821" y="0"/>
                      <a:pt x="1420319" y="13498"/>
                      <a:pt x="1420319" y="30148"/>
                    </a:cubicBezTo>
                    <a:lnTo>
                      <a:pt x="1420319" y="271374"/>
                    </a:lnTo>
                    <a:cubicBezTo>
                      <a:pt x="1420319" y="279370"/>
                      <a:pt x="1417143" y="287038"/>
                      <a:pt x="1411489" y="292692"/>
                    </a:cubicBezTo>
                    <a:cubicBezTo>
                      <a:pt x="1405835" y="298345"/>
                      <a:pt x="1398167" y="301522"/>
                      <a:pt x="1390171" y="301522"/>
                    </a:cubicBezTo>
                    <a:lnTo>
                      <a:pt x="30148" y="301522"/>
                    </a:lnTo>
                    <a:cubicBezTo>
                      <a:pt x="22152" y="301522"/>
                      <a:pt x="14484" y="298345"/>
                      <a:pt x="8830" y="292692"/>
                    </a:cubicBezTo>
                    <a:cubicBezTo>
                      <a:pt x="3176" y="287038"/>
                      <a:pt x="0" y="279370"/>
                      <a:pt x="0" y="271374"/>
                    </a:cubicBezTo>
                    <a:lnTo>
                      <a:pt x="0" y="30148"/>
                    </a:lnTo>
                    <a:cubicBezTo>
                      <a:pt x="0" y="22152"/>
                      <a:pt x="3176" y="14484"/>
                      <a:pt x="8830" y="8830"/>
                    </a:cubicBezTo>
                    <a:cubicBezTo>
                      <a:pt x="14484" y="3176"/>
                      <a:pt x="22152" y="0"/>
                      <a:pt x="30148" y="0"/>
                    </a:cubicBezTo>
                    <a:close/>
                  </a:path>
                </a:pathLst>
              </a:custGeom>
              <a:solidFill>
                <a:srgbClr val="E0CA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339;p21"/>
              <p:cNvSpPr txBox="1"/>
              <p:nvPr/>
            </p:nvSpPr>
            <p:spPr>
              <a:xfrm>
                <a:off x="0" y="-47625"/>
                <a:ext cx="1420319" cy="349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8" name="Google Shape;333;p21"/>
          <p:cNvGrpSpPr/>
          <p:nvPr>
            <p:custDataLst>
              <p:tags r:id="rId3"/>
            </p:custDataLst>
          </p:nvPr>
        </p:nvGrpSpPr>
        <p:grpSpPr>
          <a:xfrm>
            <a:off x="12375515" y="3611245"/>
            <a:ext cx="4420235" cy="4779645"/>
            <a:chOff x="0" y="-134506"/>
            <a:chExt cx="4011362" cy="5285157"/>
          </a:xfrm>
        </p:grpSpPr>
        <p:grpSp>
          <p:nvGrpSpPr>
            <p:cNvPr id="9" name="Google Shape;334;p21"/>
            <p:cNvGrpSpPr/>
            <p:nvPr/>
          </p:nvGrpSpPr>
          <p:grpSpPr>
            <a:xfrm>
              <a:off x="0" y="291283"/>
              <a:ext cx="4011362" cy="4859368"/>
              <a:chOff x="0" y="-47625"/>
              <a:chExt cx="1420319" cy="1720576"/>
            </a:xfrm>
          </p:grpSpPr>
          <p:sp>
            <p:nvSpPr>
              <p:cNvPr id="10" name="Google Shape;335;p21"/>
              <p:cNvSpPr/>
              <p:nvPr>
                <p:custDataLst>
                  <p:tags r:id="rId11"/>
                </p:custDataLst>
              </p:nvPr>
            </p:nvSpPr>
            <p:spPr>
              <a:xfrm>
                <a:off x="0" y="0"/>
                <a:ext cx="1420319" cy="1672951"/>
              </a:xfrm>
              <a:custGeom>
                <a:avLst/>
                <a:gdLst/>
                <a:ahLst/>
                <a:cxnLst/>
                <a:rect l="l" t="t" r="r" b="b"/>
                <a:pathLst>
                  <a:path w="1420319" h="1672951" extrusionOk="0">
                    <a:moveTo>
                      <a:pt x="73216" y="0"/>
                    </a:moveTo>
                    <a:lnTo>
                      <a:pt x="1347103" y="0"/>
                    </a:lnTo>
                    <a:cubicBezTo>
                      <a:pt x="1387539" y="0"/>
                      <a:pt x="1420319" y="32780"/>
                      <a:pt x="1420319" y="73216"/>
                    </a:cubicBezTo>
                    <a:lnTo>
                      <a:pt x="1420319" y="1599735"/>
                    </a:lnTo>
                    <a:cubicBezTo>
                      <a:pt x="1420319" y="1640171"/>
                      <a:pt x="1387539" y="1672951"/>
                      <a:pt x="1347103" y="1672951"/>
                    </a:cubicBezTo>
                    <a:lnTo>
                      <a:pt x="73216" y="1672951"/>
                    </a:lnTo>
                    <a:cubicBezTo>
                      <a:pt x="53798" y="1672951"/>
                      <a:pt x="35175" y="1665237"/>
                      <a:pt x="21445" y="1651506"/>
                    </a:cubicBezTo>
                    <a:cubicBezTo>
                      <a:pt x="7714" y="1637775"/>
                      <a:pt x="0" y="1619153"/>
                      <a:pt x="0" y="1599735"/>
                    </a:cubicBezTo>
                    <a:lnTo>
                      <a:pt x="0" y="73216"/>
                    </a:lnTo>
                    <a:cubicBezTo>
                      <a:pt x="0" y="53798"/>
                      <a:pt x="7714" y="35175"/>
                      <a:pt x="21445" y="21445"/>
                    </a:cubicBezTo>
                    <a:cubicBezTo>
                      <a:pt x="35175" y="7714"/>
                      <a:pt x="53798" y="0"/>
                      <a:pt x="7321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36;p21"/>
              <p:cNvSpPr txBox="1"/>
              <p:nvPr/>
            </p:nvSpPr>
            <p:spPr>
              <a:xfrm>
                <a:off x="0" y="-47625"/>
                <a:ext cx="1420319" cy="1720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2" name="Google Shape;337;p21"/>
            <p:cNvGrpSpPr/>
            <p:nvPr/>
          </p:nvGrpSpPr>
          <p:grpSpPr>
            <a:xfrm>
              <a:off x="0" y="-134506"/>
              <a:ext cx="4011362" cy="986084"/>
              <a:chOff x="0" y="-47625"/>
              <a:chExt cx="1420319" cy="349147"/>
            </a:xfrm>
          </p:grpSpPr>
          <p:sp>
            <p:nvSpPr>
              <p:cNvPr id="13" name="Google Shape;338;p21"/>
              <p:cNvSpPr/>
              <p:nvPr>
                <p:custDataLst>
                  <p:tags r:id="rId10"/>
                </p:custDataLst>
              </p:nvPr>
            </p:nvSpPr>
            <p:spPr>
              <a:xfrm>
                <a:off x="0" y="0"/>
                <a:ext cx="1420319" cy="301522"/>
              </a:xfrm>
              <a:custGeom>
                <a:avLst/>
                <a:gdLst/>
                <a:ahLst/>
                <a:cxnLst/>
                <a:rect l="l" t="t" r="r" b="b"/>
                <a:pathLst>
                  <a:path w="1420319" h="301522" extrusionOk="0">
                    <a:moveTo>
                      <a:pt x="30148" y="0"/>
                    </a:moveTo>
                    <a:lnTo>
                      <a:pt x="1390171" y="0"/>
                    </a:lnTo>
                    <a:cubicBezTo>
                      <a:pt x="1406821" y="0"/>
                      <a:pt x="1420319" y="13498"/>
                      <a:pt x="1420319" y="30148"/>
                    </a:cubicBezTo>
                    <a:lnTo>
                      <a:pt x="1420319" y="271374"/>
                    </a:lnTo>
                    <a:cubicBezTo>
                      <a:pt x="1420319" y="279370"/>
                      <a:pt x="1417143" y="287038"/>
                      <a:pt x="1411489" y="292692"/>
                    </a:cubicBezTo>
                    <a:cubicBezTo>
                      <a:pt x="1405835" y="298345"/>
                      <a:pt x="1398167" y="301522"/>
                      <a:pt x="1390171" y="301522"/>
                    </a:cubicBezTo>
                    <a:lnTo>
                      <a:pt x="30148" y="301522"/>
                    </a:lnTo>
                    <a:cubicBezTo>
                      <a:pt x="22152" y="301522"/>
                      <a:pt x="14484" y="298345"/>
                      <a:pt x="8830" y="292692"/>
                    </a:cubicBezTo>
                    <a:cubicBezTo>
                      <a:pt x="3176" y="287038"/>
                      <a:pt x="0" y="279370"/>
                      <a:pt x="0" y="271374"/>
                    </a:cubicBezTo>
                    <a:lnTo>
                      <a:pt x="0" y="30148"/>
                    </a:lnTo>
                    <a:cubicBezTo>
                      <a:pt x="0" y="22152"/>
                      <a:pt x="3176" y="14484"/>
                      <a:pt x="8830" y="8830"/>
                    </a:cubicBezTo>
                    <a:cubicBezTo>
                      <a:pt x="14484" y="3176"/>
                      <a:pt x="22152" y="0"/>
                      <a:pt x="30148" y="0"/>
                    </a:cubicBezTo>
                    <a:close/>
                  </a:path>
                </a:pathLst>
              </a:custGeom>
              <a:solidFill>
                <a:srgbClr val="E0CA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39;p21"/>
              <p:cNvSpPr txBox="1"/>
              <p:nvPr/>
            </p:nvSpPr>
            <p:spPr>
              <a:xfrm>
                <a:off x="0" y="-47625"/>
                <a:ext cx="1420319" cy="349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359" name="Google Shape;359;p21"/>
          <p:cNvSpPr txBox="1"/>
          <p:nvPr>
            <p:custDataLst>
              <p:tags r:id="rId4"/>
            </p:custDataLst>
          </p:nvPr>
        </p:nvSpPr>
        <p:spPr>
          <a:xfrm>
            <a:off x="2356485" y="4820920"/>
            <a:ext cx="3590290" cy="314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Insert brief description of the competitor's target market and main value proposition here.</a:t>
            </a:r>
          </a:p>
        </p:txBody>
      </p:sp>
      <p:sp>
        <p:nvSpPr>
          <p:cNvPr id="15" name="Google Shape;359;p21"/>
          <p:cNvSpPr txBox="1"/>
          <p:nvPr>
            <p:custDataLst>
              <p:tags r:id="rId5"/>
            </p:custDataLst>
          </p:nvPr>
        </p:nvSpPr>
        <p:spPr>
          <a:xfrm>
            <a:off x="7579995" y="4820920"/>
            <a:ext cx="3590290" cy="314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Insert brief description of the competitor's target market and main value proposition here.</a:t>
            </a:r>
          </a:p>
        </p:txBody>
      </p:sp>
      <p:sp>
        <p:nvSpPr>
          <p:cNvPr id="16" name="Google Shape;359;p21"/>
          <p:cNvSpPr txBox="1"/>
          <p:nvPr>
            <p:custDataLst>
              <p:tags r:id="rId6"/>
            </p:custDataLst>
          </p:nvPr>
        </p:nvSpPr>
        <p:spPr>
          <a:xfrm>
            <a:off x="12802870" y="4820920"/>
            <a:ext cx="3590290" cy="314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Insert brief description of the competitor's target market and main value proposition here.</a:t>
            </a:r>
          </a:p>
        </p:txBody>
      </p:sp>
      <p:sp>
        <p:nvSpPr>
          <p:cNvPr id="355" name="Google Shape;355;p21"/>
          <p:cNvSpPr txBox="1"/>
          <p:nvPr>
            <p:custDataLst>
              <p:tags r:id="rId7"/>
            </p:custDataLst>
          </p:nvPr>
        </p:nvSpPr>
        <p:spPr>
          <a:xfrm>
            <a:off x="2833175" y="3772227"/>
            <a:ext cx="2660662" cy="56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090" b="0" i="0" u="none" strike="noStrike" cap="non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Competitor A</a:t>
            </a:r>
          </a:p>
        </p:txBody>
      </p:sp>
      <p:sp>
        <p:nvSpPr>
          <p:cNvPr id="18" name="Google Shape;355;p21"/>
          <p:cNvSpPr txBox="1"/>
          <p:nvPr>
            <p:custDataLst>
              <p:tags r:id="rId8"/>
            </p:custDataLst>
          </p:nvPr>
        </p:nvSpPr>
        <p:spPr>
          <a:xfrm>
            <a:off x="8044620" y="3833187"/>
            <a:ext cx="2660662" cy="56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090" b="0" i="0" u="none" strike="noStrike" cap="non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Competitor B</a:t>
            </a:r>
          </a:p>
        </p:txBody>
      </p:sp>
      <p:sp>
        <p:nvSpPr>
          <p:cNvPr id="19" name="Google Shape;355;p21"/>
          <p:cNvSpPr txBox="1"/>
          <p:nvPr>
            <p:custDataLst>
              <p:tags r:id="rId9"/>
            </p:custDataLst>
          </p:nvPr>
        </p:nvSpPr>
        <p:spPr>
          <a:xfrm>
            <a:off x="13270670" y="3833187"/>
            <a:ext cx="2660662" cy="56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090" b="0" i="0" u="none" strike="noStrike" cap="non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Competitor 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351F4F76-AA13-B913-090E-9CEB450F1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3">
            <a:extLst>
              <a:ext uri="{FF2B5EF4-FFF2-40B4-BE49-F238E27FC236}">
                <a16:creationId xmlns:a16="http://schemas.microsoft.com/office/drawing/2014/main" id="{ADC470CD-9F40-4477-1ABF-2CA0E8695929}"/>
              </a:ext>
            </a:extLst>
          </p:cNvPr>
          <p:cNvGrpSpPr/>
          <p:nvPr/>
        </p:nvGrpSpPr>
        <p:grpSpPr>
          <a:xfrm>
            <a:off x="299164" y="243484"/>
            <a:ext cx="17329672" cy="9532806"/>
            <a:chOff x="0" y="-241102"/>
            <a:chExt cx="23106229" cy="12710408"/>
          </a:xfrm>
        </p:grpSpPr>
        <p:grpSp>
          <p:nvGrpSpPr>
            <p:cNvPr id="136" name="Google Shape;136;p13">
              <a:extLst>
                <a:ext uri="{FF2B5EF4-FFF2-40B4-BE49-F238E27FC236}">
                  <a16:creationId xmlns:a16="http://schemas.microsoft.com/office/drawing/2014/main" id="{EB928468-331C-DBBE-0318-9930B4E1E400}"/>
                </a:ext>
              </a:extLst>
            </p:cNvPr>
            <p:cNvGrpSpPr/>
            <p:nvPr/>
          </p:nvGrpSpPr>
          <p:grpSpPr>
            <a:xfrm>
              <a:off x="0" y="-241102"/>
              <a:ext cx="23106229" cy="12710408"/>
              <a:chOff x="0" y="-47625"/>
              <a:chExt cx="4564193" cy="2510698"/>
            </a:xfrm>
          </p:grpSpPr>
          <p:sp>
            <p:nvSpPr>
              <p:cNvPr id="137" name="Google Shape;137;p13">
                <a:extLst>
                  <a:ext uri="{FF2B5EF4-FFF2-40B4-BE49-F238E27FC236}">
                    <a16:creationId xmlns:a16="http://schemas.microsoft.com/office/drawing/2014/main" id="{73BB1ED8-8543-B81B-D849-7CF803C8BFEB}"/>
                  </a:ext>
                </a:extLst>
              </p:cNvPr>
              <p:cNvSpPr/>
              <p:nvPr/>
            </p:nvSpPr>
            <p:spPr>
              <a:xfrm>
                <a:off x="0" y="0"/>
                <a:ext cx="4564193" cy="2463073"/>
              </a:xfrm>
              <a:custGeom>
                <a:avLst/>
                <a:gdLst/>
                <a:ahLst/>
                <a:cxnLst/>
                <a:rect l="l" t="t" r="r" b="b"/>
                <a:pathLst>
                  <a:path w="4564193" h="2463073" extrusionOk="0">
                    <a:moveTo>
                      <a:pt x="22784" y="0"/>
                    </a:moveTo>
                    <a:lnTo>
                      <a:pt x="4541410" y="0"/>
                    </a:lnTo>
                    <a:cubicBezTo>
                      <a:pt x="4547452" y="0"/>
                      <a:pt x="4553247" y="2400"/>
                      <a:pt x="4557520" y="6673"/>
                    </a:cubicBezTo>
                    <a:cubicBezTo>
                      <a:pt x="4561793" y="10946"/>
                      <a:pt x="4564193" y="16741"/>
                      <a:pt x="4564193" y="22784"/>
                    </a:cubicBezTo>
                    <a:lnTo>
                      <a:pt x="4564193" y="2440289"/>
                    </a:lnTo>
                    <a:cubicBezTo>
                      <a:pt x="4564193" y="2446332"/>
                      <a:pt x="4561793" y="2452127"/>
                      <a:pt x="4557520" y="2456400"/>
                    </a:cubicBezTo>
                    <a:cubicBezTo>
                      <a:pt x="4553247" y="2460672"/>
                      <a:pt x="4547452" y="2463073"/>
                      <a:pt x="4541410" y="2463073"/>
                    </a:cubicBezTo>
                    <a:lnTo>
                      <a:pt x="22784" y="2463073"/>
                    </a:lnTo>
                    <a:cubicBezTo>
                      <a:pt x="16741" y="2463073"/>
                      <a:pt x="10946" y="2460672"/>
                      <a:pt x="6673" y="2456400"/>
                    </a:cubicBezTo>
                    <a:cubicBezTo>
                      <a:pt x="2400" y="2452127"/>
                      <a:pt x="0" y="2446332"/>
                      <a:pt x="0" y="2440289"/>
                    </a:cubicBezTo>
                    <a:lnTo>
                      <a:pt x="0" y="22784"/>
                    </a:lnTo>
                    <a:cubicBezTo>
                      <a:pt x="0" y="16741"/>
                      <a:pt x="2400" y="10946"/>
                      <a:pt x="6673" y="6673"/>
                    </a:cubicBezTo>
                    <a:cubicBezTo>
                      <a:pt x="10946" y="2400"/>
                      <a:pt x="16741" y="0"/>
                      <a:pt x="2278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3">
                <a:extLst>
                  <a:ext uri="{FF2B5EF4-FFF2-40B4-BE49-F238E27FC236}">
                    <a16:creationId xmlns:a16="http://schemas.microsoft.com/office/drawing/2014/main" id="{C31A1D92-8233-B458-C267-403D6293E2C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564193" cy="25106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39" name="Google Shape;139;p13">
              <a:extLst>
                <a:ext uri="{FF2B5EF4-FFF2-40B4-BE49-F238E27FC236}">
                  <a16:creationId xmlns:a16="http://schemas.microsoft.com/office/drawing/2014/main" id="{7A846AAE-0F2F-6637-478C-34AC00A3FEEB}"/>
                </a:ext>
              </a:extLst>
            </p:cNvPr>
            <p:cNvSpPr/>
            <p:nvPr/>
          </p:nvSpPr>
          <p:spPr>
            <a:xfrm>
              <a:off x="21093737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8" y="0"/>
                  </a:lnTo>
                  <a:lnTo>
                    <a:pt x="1279778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</p:sp>
        <p:sp>
          <p:nvSpPr>
            <p:cNvPr id="140" name="Google Shape;140;p13">
              <a:extLst>
                <a:ext uri="{FF2B5EF4-FFF2-40B4-BE49-F238E27FC236}">
                  <a16:creationId xmlns:a16="http://schemas.microsoft.com/office/drawing/2014/main" id="{4142CF7F-BC1A-BDC7-192C-A5E2A3308D93}"/>
                </a:ext>
              </a:extLst>
            </p:cNvPr>
            <p:cNvSpPr/>
            <p:nvPr/>
          </p:nvSpPr>
          <p:spPr>
            <a:xfrm rot="10800000">
              <a:off x="732715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7" y="0"/>
                  </a:lnTo>
                  <a:lnTo>
                    <a:pt x="1279777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</p:sp>
      </p:grpSp>
      <p:pic>
        <p:nvPicPr>
          <p:cNvPr id="134" name="Google Shape;134;p13">
            <a:extLst>
              <a:ext uri="{FF2B5EF4-FFF2-40B4-BE49-F238E27FC236}">
                <a16:creationId xmlns:a16="http://schemas.microsoft.com/office/drawing/2014/main" id="{EFFF4A89-EDDD-A655-889E-668D86DE8F02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44773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3">
            <a:extLst>
              <a:ext uri="{FF2B5EF4-FFF2-40B4-BE49-F238E27FC236}">
                <a16:creationId xmlns:a16="http://schemas.microsoft.com/office/drawing/2014/main" id="{6D580103-9596-8711-5F30-9D80DE52091A}"/>
              </a:ext>
            </a:extLst>
          </p:cNvPr>
          <p:cNvSpPr/>
          <p:nvPr/>
        </p:nvSpPr>
        <p:spPr>
          <a:xfrm>
            <a:off x="1375392" y="1314003"/>
            <a:ext cx="1226282" cy="1280768"/>
          </a:xfrm>
          <a:custGeom>
            <a:avLst/>
            <a:gdLst/>
            <a:ahLst/>
            <a:cxnLst/>
            <a:rect l="l" t="t" r="r" b="b"/>
            <a:pathLst>
              <a:path w="2556405" h="2556405" extrusionOk="0">
                <a:moveTo>
                  <a:pt x="0" y="0"/>
                </a:moveTo>
                <a:lnTo>
                  <a:pt x="2556405" y="0"/>
                </a:lnTo>
                <a:lnTo>
                  <a:pt x="2556405" y="2556405"/>
                </a:lnTo>
                <a:lnTo>
                  <a:pt x="0" y="2556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43" name="Google Shape;143;p13">
            <a:extLst>
              <a:ext uri="{FF2B5EF4-FFF2-40B4-BE49-F238E27FC236}">
                <a16:creationId xmlns:a16="http://schemas.microsoft.com/office/drawing/2014/main" id="{0F0B2CDC-B61C-78ED-E7FC-AE8C260B4AE4}"/>
              </a:ext>
            </a:extLst>
          </p:cNvPr>
          <p:cNvSpPr txBox="1"/>
          <p:nvPr/>
        </p:nvSpPr>
        <p:spPr>
          <a:xfrm>
            <a:off x="2734898" y="1485658"/>
            <a:ext cx="883550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6000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Competitive Feature Matrix</a:t>
            </a:r>
          </a:p>
        </p:txBody>
      </p:sp>
      <p:sp>
        <p:nvSpPr>
          <p:cNvPr id="144" name="Google Shape;144;p13">
            <a:extLst>
              <a:ext uri="{FF2B5EF4-FFF2-40B4-BE49-F238E27FC236}">
                <a16:creationId xmlns:a16="http://schemas.microsoft.com/office/drawing/2014/main" id="{3707C86F-A698-1B3A-36F6-8A5DA996D35F}"/>
              </a:ext>
            </a:extLst>
          </p:cNvPr>
          <p:cNvSpPr txBox="1"/>
          <p:nvPr/>
        </p:nvSpPr>
        <p:spPr>
          <a:xfrm>
            <a:off x="1508616" y="1564682"/>
            <a:ext cx="939165" cy="922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02</a:t>
            </a:r>
          </a:p>
        </p:txBody>
      </p:sp>
      <p:pic>
        <p:nvPicPr>
          <p:cNvPr id="146" name="Google Shape;146;p13">
            <a:extLst>
              <a:ext uri="{FF2B5EF4-FFF2-40B4-BE49-F238E27FC236}">
                <a16:creationId xmlns:a16="http://schemas.microsoft.com/office/drawing/2014/main" id="{348079D4-20EF-CE08-5123-91EDCE4B5BF4}"/>
              </a:ext>
            </a:extLst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1019025" y="-420576"/>
            <a:ext cx="1806800" cy="172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3">
            <a:extLst>
              <a:ext uri="{FF2B5EF4-FFF2-40B4-BE49-F238E27FC236}">
                <a16:creationId xmlns:a16="http://schemas.microsoft.com/office/drawing/2014/main" id="{EBCBA4C2-B9AF-21C8-5C35-84A316116C9B}"/>
              </a:ext>
            </a:extLst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093000" y="9007699"/>
            <a:ext cx="1806800" cy="17213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Google Shape;106;p16">
            <a:extLst>
              <a:ext uri="{FF2B5EF4-FFF2-40B4-BE49-F238E27FC236}">
                <a16:creationId xmlns:a16="http://schemas.microsoft.com/office/drawing/2014/main" id="{F167F5B8-6789-ECA2-6FA0-F54BC997A3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4882320"/>
              </p:ext>
            </p:extLst>
          </p:nvPr>
        </p:nvGraphicFramePr>
        <p:xfrm>
          <a:off x="3033024" y="2428062"/>
          <a:ext cx="12982411" cy="7125016"/>
        </p:xfrm>
        <a:graphic>
          <a:graphicData uri="http://schemas.openxmlformats.org/drawingml/2006/table">
            <a:tbl>
              <a:tblPr>
                <a:tableStyleId>{670834CC-24B6-4903-B1F5-AD83599F7612}</a:tableStyleId>
              </a:tblPr>
              <a:tblGrid>
                <a:gridCol w="1939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24983">
                  <a:extLst>
                    <a:ext uri="{9D8B030D-6E8A-4147-A177-3AD203B41FA5}">
                      <a16:colId xmlns:a16="http://schemas.microsoft.com/office/drawing/2014/main" val="4019627529"/>
                    </a:ext>
                  </a:extLst>
                </a:gridCol>
                <a:gridCol w="1224983">
                  <a:extLst>
                    <a:ext uri="{9D8B030D-6E8A-4147-A177-3AD203B41FA5}">
                      <a16:colId xmlns:a16="http://schemas.microsoft.com/office/drawing/2014/main" val="1812504780"/>
                    </a:ext>
                  </a:extLst>
                </a:gridCol>
              </a:tblGrid>
              <a:tr h="121523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bg1"/>
                          </a:solidFill>
                          <a:sym typeface="Libre Franklin Black"/>
                        </a:rPr>
                        <a:t>OUR COMPANY</a:t>
                      </a:r>
                      <a:endParaRPr sz="18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bg1"/>
                          </a:solidFill>
                          <a:sym typeface="Libre Franklin Black"/>
                        </a:rPr>
                        <a:t>COMPETITOR A</a:t>
                      </a:r>
                      <a:endParaRPr sz="18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bg1"/>
                          </a:solidFill>
                          <a:sym typeface="Libre Franklin Black"/>
                        </a:rPr>
                        <a:t>COMPETITOR B</a:t>
                      </a:r>
                      <a:endParaRPr sz="18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altLang="zh-CN" sz="2400" b="1" u="none" strike="noStrike" cap="none" dirty="0">
                          <a:solidFill>
                            <a:schemeClr val="bg1"/>
                          </a:solidFill>
                          <a:sym typeface="Libre Franklin Black"/>
                        </a:rPr>
                        <a:t>COMPETITOR C</a:t>
                      </a:r>
                      <a:endParaRPr lang="en-US" altLang="zh-CN" sz="18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77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dirty="0">
                          <a:solidFill>
                            <a:srgbClr val="FFFFFF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Feature</a:t>
                      </a:r>
                      <a:endParaRPr sz="18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accent5"/>
                          </a:solidFill>
                          <a:sym typeface="Libre Franklin"/>
                        </a:rPr>
                        <a:t>Weight</a:t>
                      </a:r>
                      <a:endParaRPr sz="1800" u="none" strike="noStrike" cap="none" dirty="0">
                        <a:solidFill>
                          <a:schemeClr val="accent5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accent6">
                              <a:lumMod val="85000"/>
                            </a:schemeClr>
                          </a:solidFill>
                          <a:sym typeface="Libre Franklin"/>
                        </a:rPr>
                        <a:t>Rating</a:t>
                      </a:r>
                      <a:endParaRPr sz="18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Score</a:t>
                      </a:r>
                      <a:endParaRPr sz="18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accent6">
                              <a:lumMod val="85000"/>
                            </a:schemeClr>
                          </a:solidFill>
                          <a:sym typeface="Libre Franklin"/>
                        </a:rPr>
                        <a:t>Rating</a:t>
                      </a:r>
                      <a:endParaRPr sz="18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Score</a:t>
                      </a:r>
                      <a:endParaRPr sz="18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accent6">
                              <a:lumMod val="85000"/>
                            </a:schemeClr>
                          </a:solidFill>
                          <a:sym typeface="Libre Franklin"/>
                        </a:rPr>
                        <a:t>Rating</a:t>
                      </a:r>
                      <a:endParaRPr sz="18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Score</a:t>
                      </a:r>
                      <a:endParaRPr sz="18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accent6">
                              <a:lumMod val="85000"/>
                            </a:schemeClr>
                          </a:solidFill>
                          <a:sym typeface="Libre Franklin"/>
                        </a:rPr>
                        <a:t>Rating</a:t>
                      </a:r>
                      <a:endParaRPr sz="18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Score</a:t>
                      </a:r>
                      <a:endParaRPr sz="18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76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Brand Reputation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accent5"/>
                          </a:solidFill>
                          <a:sym typeface="Libre Franklin"/>
                        </a:rPr>
                        <a:t>0.25</a:t>
                      </a:r>
                      <a:endParaRPr sz="1600" u="none" strike="noStrike" cap="none" dirty="0">
                        <a:solidFill>
                          <a:schemeClr val="accent5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accent6">
                              <a:lumMod val="85000"/>
                            </a:schemeClr>
                          </a:solidFill>
                          <a:sym typeface="Libre Franklin"/>
                        </a:rPr>
                        <a:t>4</a:t>
                      </a:r>
                      <a:endParaRPr sz="16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1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accent6">
                              <a:lumMod val="85000"/>
                            </a:schemeClr>
                          </a:solidFill>
                          <a:sym typeface="Libre Franklin"/>
                        </a:rPr>
                        <a:t>2</a:t>
                      </a:r>
                      <a:endParaRPr sz="16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0.5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accent6">
                              <a:lumMod val="85000"/>
                            </a:schemeClr>
                          </a:solidFill>
                          <a:sym typeface="Libre Franklin"/>
                        </a:rPr>
                        <a:t>2</a:t>
                      </a:r>
                      <a:endParaRPr sz="16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0.5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accent6">
                              <a:lumMod val="85000"/>
                            </a:schemeClr>
                          </a:solidFill>
                        </a:rPr>
                        <a:t>4</a:t>
                      </a:r>
                      <a:endParaRPr sz="16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sz="1600" i="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7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Advertising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accent5"/>
                          </a:solidFill>
                          <a:sym typeface="Libre Franklin"/>
                        </a:rPr>
                        <a:t>0.2</a:t>
                      </a:r>
                      <a:endParaRPr sz="1600" u="none" strike="noStrike" cap="none" dirty="0">
                        <a:solidFill>
                          <a:schemeClr val="accent5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accent6">
                              <a:lumMod val="85000"/>
                            </a:schemeClr>
                          </a:solidFill>
                          <a:sym typeface="Libre Franklin"/>
                        </a:rPr>
                        <a:t>3</a:t>
                      </a:r>
                      <a:endParaRPr sz="16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0.6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accent6">
                              <a:lumMod val="85000"/>
                            </a:schemeClr>
                          </a:solidFill>
                          <a:sym typeface="Libre Franklin"/>
                        </a:rPr>
                        <a:t>2</a:t>
                      </a:r>
                      <a:endParaRPr sz="16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0.4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accent6">
                              <a:lumMod val="85000"/>
                            </a:schemeClr>
                          </a:solidFill>
                          <a:sym typeface="Libre Franklin"/>
                        </a:rPr>
                        <a:t>2</a:t>
                      </a:r>
                      <a:endParaRPr sz="16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0.4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accent6">
                              <a:lumMod val="85000"/>
                            </a:schemeClr>
                          </a:solidFill>
                          <a:sym typeface="Libre Franklin"/>
                        </a:rPr>
                        <a:t>2</a:t>
                      </a:r>
                      <a:endParaRPr sz="16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0.4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44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Customer Service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accent5"/>
                          </a:solidFill>
                          <a:sym typeface="Libre Franklin"/>
                        </a:rPr>
                        <a:t>0.2</a:t>
                      </a:r>
                      <a:endParaRPr sz="1600" u="none" strike="noStrike" cap="none" dirty="0">
                        <a:solidFill>
                          <a:schemeClr val="accent5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accent6">
                              <a:lumMod val="85000"/>
                            </a:schemeClr>
                          </a:solidFill>
                          <a:sym typeface="Libre Franklin"/>
                        </a:rPr>
                        <a:t>4</a:t>
                      </a:r>
                      <a:endParaRPr sz="16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0.8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accent6">
                              <a:lumMod val="85000"/>
                            </a:schemeClr>
                          </a:solidFill>
                          <a:sym typeface="Libre Franklin"/>
                        </a:rPr>
                        <a:t>1</a:t>
                      </a:r>
                      <a:endParaRPr sz="16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0.2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accent6">
                              <a:lumMod val="85000"/>
                            </a:schemeClr>
                          </a:solidFill>
                          <a:sym typeface="Libre Franklin"/>
                        </a:rPr>
                        <a:t>2</a:t>
                      </a:r>
                      <a:endParaRPr sz="16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0.4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accent6">
                              <a:lumMod val="85000"/>
                            </a:schemeClr>
                          </a:solidFill>
                          <a:sym typeface="Libre Franklin"/>
                        </a:rPr>
                        <a:t>1</a:t>
                      </a:r>
                      <a:endParaRPr sz="16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0.2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7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Price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accent5"/>
                          </a:solidFill>
                          <a:sym typeface="Libre Franklin"/>
                        </a:rPr>
                        <a:t>0.2</a:t>
                      </a:r>
                      <a:endParaRPr sz="1600" u="none" strike="noStrike" cap="none" dirty="0">
                        <a:solidFill>
                          <a:schemeClr val="accent5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accent6">
                              <a:lumMod val="85000"/>
                            </a:schemeClr>
                          </a:solidFill>
                          <a:sym typeface="Libre Franklin"/>
                        </a:rPr>
                        <a:t>3</a:t>
                      </a:r>
                      <a:endParaRPr sz="16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0.6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accent6">
                              <a:lumMod val="85000"/>
                            </a:schemeClr>
                          </a:solidFill>
                          <a:sym typeface="Libre Franklin"/>
                        </a:rPr>
                        <a:t>2</a:t>
                      </a:r>
                      <a:endParaRPr sz="16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0.4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accent6">
                              <a:lumMod val="85000"/>
                            </a:schemeClr>
                          </a:solidFill>
                          <a:sym typeface="Libre Franklin"/>
                        </a:rPr>
                        <a:t>3</a:t>
                      </a:r>
                      <a:endParaRPr sz="16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0.6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accent6">
                              <a:lumMod val="85000"/>
                            </a:schemeClr>
                          </a:solidFill>
                          <a:sym typeface="Libre Franklin"/>
                        </a:rPr>
                        <a:t>3</a:t>
                      </a:r>
                      <a:endParaRPr sz="16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0.6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17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Product Quality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accent5"/>
                          </a:solidFill>
                          <a:sym typeface="Libre Franklin"/>
                        </a:rPr>
                        <a:t>0.15</a:t>
                      </a:r>
                      <a:endParaRPr sz="1600" u="none" strike="noStrike" cap="none" dirty="0">
                        <a:solidFill>
                          <a:schemeClr val="accent5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accent6">
                              <a:lumMod val="85000"/>
                            </a:schemeClr>
                          </a:solidFill>
                          <a:sym typeface="Libre Franklin"/>
                        </a:rPr>
                        <a:t>4</a:t>
                      </a:r>
                      <a:endParaRPr sz="16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0.6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accent6">
                              <a:lumMod val="85000"/>
                            </a:schemeClr>
                          </a:solidFill>
                          <a:sym typeface="Libre Franklin"/>
                        </a:rPr>
                        <a:t>1</a:t>
                      </a:r>
                      <a:endParaRPr sz="16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0.15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accent6">
                              <a:lumMod val="85000"/>
                            </a:schemeClr>
                          </a:solidFill>
                          <a:sym typeface="Libre Franklin"/>
                        </a:rPr>
                        <a:t>2</a:t>
                      </a:r>
                      <a:endParaRPr sz="16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0.3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accent6">
                              <a:lumMod val="85000"/>
                            </a:schemeClr>
                          </a:solidFill>
                          <a:sym typeface="Libre Franklin"/>
                        </a:rPr>
                        <a:t>4</a:t>
                      </a:r>
                      <a:endParaRPr sz="16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0.6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244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bg1"/>
                          </a:solidFill>
                          <a:sym typeface="Libre Franklin"/>
                        </a:rPr>
                        <a:t>Total Score</a:t>
                      </a:r>
                      <a:endParaRPr sz="18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accent5"/>
                          </a:solidFill>
                          <a:sym typeface="Libre Franklin"/>
                        </a:rPr>
                        <a:t>3.6</a:t>
                      </a:r>
                      <a:endParaRPr sz="1600" u="none" strike="noStrike" cap="none" dirty="0">
                        <a:solidFill>
                          <a:schemeClr val="accent5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accent5"/>
                          </a:solidFill>
                          <a:sym typeface="Libre Franklin"/>
                        </a:rPr>
                        <a:t>1.65</a:t>
                      </a:r>
                      <a:endParaRPr sz="1600" u="none" strike="noStrike" cap="none" dirty="0">
                        <a:solidFill>
                          <a:schemeClr val="accent5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accent5"/>
                          </a:solidFill>
                          <a:sym typeface="Libre Franklin"/>
                        </a:rPr>
                        <a:t>2.2</a:t>
                      </a:r>
                      <a:endParaRPr sz="1600" u="none" strike="noStrike" cap="none" dirty="0">
                        <a:solidFill>
                          <a:schemeClr val="accent5"/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solidFill>
                          <a:schemeClr val="accent6">
                            <a:lumMod val="85000"/>
                          </a:schemeClr>
                        </a:solidFill>
                      </a:endParaRPr>
                    </a:p>
                  </a:txBody>
                  <a:tcPr marL="141900" marR="141900" marT="141900" marB="14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accent5"/>
                          </a:solidFill>
                        </a:rPr>
                        <a:t>3.8</a:t>
                      </a:r>
                      <a:endParaRPr sz="1600" b="1" u="none" strike="noStrike" cap="none" dirty="0">
                        <a:solidFill>
                          <a:schemeClr val="accent5"/>
                        </a:solidFill>
                      </a:endParaRPr>
                    </a:p>
                  </a:txBody>
                  <a:tcPr marL="141900" marR="141900" marT="141900" marB="1419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18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E298532D-1FF7-111E-66CA-A57863CB6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135;p13">
            <a:extLst>
              <a:ext uri="{FF2B5EF4-FFF2-40B4-BE49-F238E27FC236}">
                <a16:creationId xmlns:a16="http://schemas.microsoft.com/office/drawing/2014/main" id="{B94FCC68-17BB-17D3-272F-557D36AA3D68}"/>
              </a:ext>
            </a:extLst>
          </p:cNvPr>
          <p:cNvGrpSpPr/>
          <p:nvPr/>
        </p:nvGrpSpPr>
        <p:grpSpPr>
          <a:xfrm>
            <a:off x="479164" y="286684"/>
            <a:ext cx="17329672" cy="9532806"/>
            <a:chOff x="0" y="-241102"/>
            <a:chExt cx="23106229" cy="12710408"/>
          </a:xfrm>
        </p:grpSpPr>
        <p:grpSp>
          <p:nvGrpSpPr>
            <p:cNvPr id="63" name="Google Shape;136;p13">
              <a:extLst>
                <a:ext uri="{FF2B5EF4-FFF2-40B4-BE49-F238E27FC236}">
                  <a16:creationId xmlns:a16="http://schemas.microsoft.com/office/drawing/2014/main" id="{C1DA1B08-9666-ACE4-8F33-2B500F8792D1}"/>
                </a:ext>
              </a:extLst>
            </p:cNvPr>
            <p:cNvGrpSpPr/>
            <p:nvPr/>
          </p:nvGrpSpPr>
          <p:grpSpPr>
            <a:xfrm>
              <a:off x="0" y="-241102"/>
              <a:ext cx="23106229" cy="12710408"/>
              <a:chOff x="0" y="-47625"/>
              <a:chExt cx="4564193" cy="2510698"/>
            </a:xfrm>
          </p:grpSpPr>
          <p:sp>
            <p:nvSpPr>
              <p:cNvPr id="130" name="Google Shape;137;p13">
                <a:extLst>
                  <a:ext uri="{FF2B5EF4-FFF2-40B4-BE49-F238E27FC236}">
                    <a16:creationId xmlns:a16="http://schemas.microsoft.com/office/drawing/2014/main" id="{5B2B0A43-94BE-C1FD-D93E-7310F7FFD394}"/>
                  </a:ext>
                </a:extLst>
              </p:cNvPr>
              <p:cNvSpPr/>
              <p:nvPr/>
            </p:nvSpPr>
            <p:spPr>
              <a:xfrm>
                <a:off x="0" y="0"/>
                <a:ext cx="4564193" cy="2463073"/>
              </a:xfrm>
              <a:custGeom>
                <a:avLst/>
                <a:gdLst/>
                <a:ahLst/>
                <a:cxnLst/>
                <a:rect l="l" t="t" r="r" b="b"/>
                <a:pathLst>
                  <a:path w="4564193" h="2463073" extrusionOk="0">
                    <a:moveTo>
                      <a:pt x="22784" y="0"/>
                    </a:moveTo>
                    <a:lnTo>
                      <a:pt x="4541410" y="0"/>
                    </a:lnTo>
                    <a:cubicBezTo>
                      <a:pt x="4547452" y="0"/>
                      <a:pt x="4553247" y="2400"/>
                      <a:pt x="4557520" y="6673"/>
                    </a:cubicBezTo>
                    <a:cubicBezTo>
                      <a:pt x="4561793" y="10946"/>
                      <a:pt x="4564193" y="16741"/>
                      <a:pt x="4564193" y="22784"/>
                    </a:cubicBezTo>
                    <a:lnTo>
                      <a:pt x="4564193" y="2440289"/>
                    </a:lnTo>
                    <a:cubicBezTo>
                      <a:pt x="4564193" y="2446332"/>
                      <a:pt x="4561793" y="2452127"/>
                      <a:pt x="4557520" y="2456400"/>
                    </a:cubicBezTo>
                    <a:cubicBezTo>
                      <a:pt x="4553247" y="2460672"/>
                      <a:pt x="4547452" y="2463073"/>
                      <a:pt x="4541410" y="2463073"/>
                    </a:cubicBezTo>
                    <a:lnTo>
                      <a:pt x="22784" y="2463073"/>
                    </a:lnTo>
                    <a:cubicBezTo>
                      <a:pt x="16741" y="2463073"/>
                      <a:pt x="10946" y="2460672"/>
                      <a:pt x="6673" y="2456400"/>
                    </a:cubicBezTo>
                    <a:cubicBezTo>
                      <a:pt x="2400" y="2452127"/>
                      <a:pt x="0" y="2446332"/>
                      <a:pt x="0" y="2440289"/>
                    </a:cubicBezTo>
                    <a:lnTo>
                      <a:pt x="0" y="22784"/>
                    </a:lnTo>
                    <a:cubicBezTo>
                      <a:pt x="0" y="16741"/>
                      <a:pt x="2400" y="10946"/>
                      <a:pt x="6673" y="6673"/>
                    </a:cubicBezTo>
                    <a:cubicBezTo>
                      <a:pt x="10946" y="2400"/>
                      <a:pt x="16741" y="0"/>
                      <a:pt x="2278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8;p13">
                <a:extLst>
                  <a:ext uri="{FF2B5EF4-FFF2-40B4-BE49-F238E27FC236}">
                    <a16:creationId xmlns:a16="http://schemas.microsoft.com/office/drawing/2014/main" id="{0C522EBE-E3ED-C47F-FAA2-7366F911CFE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564193" cy="25106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28" name="Google Shape;139;p13">
              <a:extLst>
                <a:ext uri="{FF2B5EF4-FFF2-40B4-BE49-F238E27FC236}">
                  <a16:creationId xmlns:a16="http://schemas.microsoft.com/office/drawing/2014/main" id="{458398BE-50E2-6036-DE33-0F2302A9FF02}"/>
                </a:ext>
              </a:extLst>
            </p:cNvPr>
            <p:cNvSpPr/>
            <p:nvPr/>
          </p:nvSpPr>
          <p:spPr>
            <a:xfrm>
              <a:off x="21093737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8" y="0"/>
                  </a:lnTo>
                  <a:lnTo>
                    <a:pt x="1279778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/>
              <a:stretch>
                <a:fillRect/>
              </a:stretch>
            </a:blipFill>
            <a:ln>
              <a:noFill/>
            </a:ln>
          </p:spPr>
        </p:sp>
        <p:sp>
          <p:nvSpPr>
            <p:cNvPr id="129" name="Google Shape;140;p13">
              <a:extLst>
                <a:ext uri="{FF2B5EF4-FFF2-40B4-BE49-F238E27FC236}">
                  <a16:creationId xmlns:a16="http://schemas.microsoft.com/office/drawing/2014/main" id="{B4F16657-73B0-F9B2-63CC-579769460751}"/>
                </a:ext>
              </a:extLst>
            </p:cNvPr>
            <p:cNvSpPr/>
            <p:nvPr/>
          </p:nvSpPr>
          <p:spPr>
            <a:xfrm rot="10800000">
              <a:off x="732715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7" y="0"/>
                  </a:lnTo>
                  <a:lnTo>
                    <a:pt x="1279777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/>
              <a:stretch>
                <a:fillRect/>
              </a:stretch>
            </a:blipFill>
            <a:ln>
              <a:noFill/>
            </a:ln>
          </p:spPr>
        </p:sp>
      </p:grpSp>
      <p:pic>
        <p:nvPicPr>
          <p:cNvPr id="134" name="Google Shape;134;p13">
            <a:extLst>
              <a:ext uri="{FF2B5EF4-FFF2-40B4-BE49-F238E27FC236}">
                <a16:creationId xmlns:a16="http://schemas.microsoft.com/office/drawing/2014/main" id="{B4444FDA-1C1B-5ACA-A736-6C217E7472EE}"/>
              </a:ext>
            </a:extLst>
          </p:cNvPr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8288000" cy="1044773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3">
            <a:extLst>
              <a:ext uri="{FF2B5EF4-FFF2-40B4-BE49-F238E27FC236}">
                <a16:creationId xmlns:a16="http://schemas.microsoft.com/office/drawing/2014/main" id="{EF59F158-A0BA-C462-8367-2B970A64F520}"/>
              </a:ext>
            </a:extLst>
          </p:cNvPr>
          <p:cNvSpPr/>
          <p:nvPr/>
        </p:nvSpPr>
        <p:spPr>
          <a:xfrm>
            <a:off x="1375392" y="1314003"/>
            <a:ext cx="1226282" cy="1280768"/>
          </a:xfrm>
          <a:custGeom>
            <a:avLst/>
            <a:gdLst/>
            <a:ahLst/>
            <a:cxnLst/>
            <a:rect l="l" t="t" r="r" b="b"/>
            <a:pathLst>
              <a:path w="2556405" h="2556405" extrusionOk="0">
                <a:moveTo>
                  <a:pt x="0" y="0"/>
                </a:moveTo>
                <a:lnTo>
                  <a:pt x="2556405" y="0"/>
                </a:lnTo>
                <a:lnTo>
                  <a:pt x="2556405" y="2556405"/>
                </a:lnTo>
                <a:lnTo>
                  <a:pt x="0" y="2556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/>
            <a:stretch>
              <a:fillRect/>
            </a:stretch>
          </a:blipFill>
          <a:ln>
            <a:noFill/>
          </a:ln>
        </p:spPr>
      </p:sp>
      <p:sp>
        <p:nvSpPr>
          <p:cNvPr id="143" name="Google Shape;143;p13">
            <a:extLst>
              <a:ext uri="{FF2B5EF4-FFF2-40B4-BE49-F238E27FC236}">
                <a16:creationId xmlns:a16="http://schemas.microsoft.com/office/drawing/2014/main" id="{81BD612A-5C5F-0FF4-687B-CE587DB7170A}"/>
              </a:ext>
            </a:extLst>
          </p:cNvPr>
          <p:cNvSpPr txBox="1"/>
          <p:nvPr/>
        </p:nvSpPr>
        <p:spPr>
          <a:xfrm>
            <a:off x="2734898" y="1485658"/>
            <a:ext cx="936830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000" b="0" i="0" u="none" strike="noStrike" cap="non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Traffic &amp; Acquisition Channels</a:t>
            </a:r>
          </a:p>
        </p:txBody>
      </p:sp>
      <p:sp>
        <p:nvSpPr>
          <p:cNvPr id="144" name="Google Shape;144;p13">
            <a:extLst>
              <a:ext uri="{FF2B5EF4-FFF2-40B4-BE49-F238E27FC236}">
                <a16:creationId xmlns:a16="http://schemas.microsoft.com/office/drawing/2014/main" id="{44C10A99-F71F-A167-9BA8-82962C4F9CB1}"/>
              </a:ext>
            </a:extLst>
          </p:cNvPr>
          <p:cNvSpPr txBox="1"/>
          <p:nvPr/>
        </p:nvSpPr>
        <p:spPr>
          <a:xfrm>
            <a:off x="1508616" y="1564682"/>
            <a:ext cx="939165" cy="922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03</a:t>
            </a:r>
          </a:p>
        </p:txBody>
      </p:sp>
      <p:pic>
        <p:nvPicPr>
          <p:cNvPr id="146" name="Google Shape;146;p13">
            <a:extLst>
              <a:ext uri="{FF2B5EF4-FFF2-40B4-BE49-F238E27FC236}">
                <a16:creationId xmlns:a16="http://schemas.microsoft.com/office/drawing/2014/main" id="{7A69176C-C780-B63D-AC4F-7D4F9A8B2F4E}"/>
              </a:ext>
            </a:extLst>
          </p:cNvPr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11019025" y="-420576"/>
            <a:ext cx="1806800" cy="172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3">
            <a:extLst>
              <a:ext uri="{FF2B5EF4-FFF2-40B4-BE49-F238E27FC236}">
                <a16:creationId xmlns:a16="http://schemas.microsoft.com/office/drawing/2014/main" id="{2E050C6F-71A7-E3A3-7991-7C99815264B6}"/>
              </a:ext>
            </a:extLst>
          </p:cNvPr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1093000" y="9007699"/>
            <a:ext cx="1806800" cy="17213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" name="图表 24">
            <a:extLst>
              <a:ext uri="{FF2B5EF4-FFF2-40B4-BE49-F238E27FC236}">
                <a16:creationId xmlns:a16="http://schemas.microsoft.com/office/drawing/2014/main" id="{35C0E027-BE9E-C8D4-A5D5-DF96C6BD5D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5654288"/>
              </p:ext>
            </p:extLst>
          </p:nvPr>
        </p:nvGraphicFramePr>
        <p:xfrm>
          <a:off x="479164" y="2797337"/>
          <a:ext cx="9548501" cy="625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7" name="文本框 26">
            <a:extLst>
              <a:ext uri="{FF2B5EF4-FFF2-40B4-BE49-F238E27FC236}">
                <a16:creationId xmlns:a16="http://schemas.microsoft.com/office/drawing/2014/main" id="{9F51E05D-BA64-9658-D4D5-6AC1F0DAECA8}"/>
              </a:ext>
            </a:extLst>
          </p:cNvPr>
          <p:cNvSpPr txBox="1"/>
          <p:nvPr/>
        </p:nvSpPr>
        <p:spPr>
          <a:xfrm>
            <a:off x="11019025" y="3257859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b="1" i="0" dirty="0">
                <a:solidFill>
                  <a:srgbClr val="D4D4D4"/>
                </a:solidFill>
                <a:effectLst/>
                <a:latin typeface="Inter"/>
              </a:rPr>
              <a:t> </a:t>
            </a:r>
            <a:endParaRPr lang="zh-CN" altLang="en-US" dirty="0"/>
          </a:p>
        </p:txBody>
      </p:sp>
      <p:sp>
        <p:nvSpPr>
          <p:cNvPr id="29" name="Google Shape;355;p21">
            <a:extLst>
              <a:ext uri="{FF2B5EF4-FFF2-40B4-BE49-F238E27FC236}">
                <a16:creationId xmlns:a16="http://schemas.microsoft.com/office/drawing/2014/main" id="{D974635D-3C0F-0458-BC1B-F74F854629E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836034" y="2782119"/>
            <a:ext cx="4808256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cap="non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Key Acquisition Insights</a:t>
            </a:r>
          </a:p>
        </p:txBody>
      </p:sp>
      <p:sp>
        <p:nvSpPr>
          <p:cNvPr id="39" name="Google Shape;355;p21">
            <a:extLst>
              <a:ext uri="{FF2B5EF4-FFF2-40B4-BE49-F238E27FC236}">
                <a16:creationId xmlns:a16="http://schemas.microsoft.com/office/drawing/2014/main" id="{B8D9A105-B09B-C1FB-DD3B-9973D99C789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656572" y="3608959"/>
            <a:ext cx="3808397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cap="non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1. SEO Keyword Gaps</a:t>
            </a:r>
          </a:p>
        </p:txBody>
      </p:sp>
      <p:sp>
        <p:nvSpPr>
          <p:cNvPr id="41" name="Google Shape;359;p21">
            <a:extLst>
              <a:ext uri="{FF2B5EF4-FFF2-40B4-BE49-F238E27FC236}">
                <a16:creationId xmlns:a16="http://schemas.microsoft.com/office/drawing/2014/main" id="{326413AC-A479-ED50-B753-282989E6C35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103185" y="4126024"/>
            <a:ext cx="6399531" cy="1394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Us: </a:t>
            </a:r>
            <a:r>
              <a:rPr lang="en-US" altLang="zh-CN" sz="1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Dominating long-tail, high-intent queries (e.g., [Insert Keyword]).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Competitors: </a:t>
            </a:r>
            <a:r>
              <a:rPr lang="en-US" altLang="zh-CN" sz="1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&amp; C are fighting over expensive generic terms, leaving a gap for us in [Insert Niche].</a:t>
            </a:r>
          </a:p>
        </p:txBody>
      </p:sp>
      <p:sp>
        <p:nvSpPr>
          <p:cNvPr id="43" name="Google Shape;355;p21">
            <a:extLst>
              <a:ext uri="{FF2B5EF4-FFF2-40B4-BE49-F238E27FC236}">
                <a16:creationId xmlns:a16="http://schemas.microsoft.com/office/drawing/2014/main" id="{79BDC959-A332-054D-B8FD-06063B635CB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019025" y="5612719"/>
            <a:ext cx="3808397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cap="non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2. Social Media Battlefield</a:t>
            </a:r>
          </a:p>
        </p:txBody>
      </p:sp>
      <p:sp>
        <p:nvSpPr>
          <p:cNvPr id="45" name="Google Shape;359;p21">
            <a:extLst>
              <a:ext uri="{FF2B5EF4-FFF2-40B4-BE49-F238E27FC236}">
                <a16:creationId xmlns:a16="http://schemas.microsoft.com/office/drawing/2014/main" id="{44DB9701-0E95-5B5F-C667-E914FA89716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103185" y="6124316"/>
            <a:ext cx="6399531" cy="1394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Primary Focus: </a:t>
            </a:r>
            <a:r>
              <a:rPr lang="en-US" altLang="zh-CN" sz="180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 are winning engagement on [e.g., LinkedIn].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Threat: </a:t>
            </a:r>
            <a:r>
              <a:rPr lang="en-US" altLang="zh-CN" sz="180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Competitor B is building a strong top-of-funnel presence on [e.g., YouTube]</a:t>
            </a:r>
            <a:r>
              <a:rPr lang="en-US" altLang="zh-CN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-US" altLang="zh-CN" sz="180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355;p21">
            <a:extLst>
              <a:ext uri="{FF2B5EF4-FFF2-40B4-BE49-F238E27FC236}">
                <a16:creationId xmlns:a16="http://schemas.microsoft.com/office/drawing/2014/main" id="{52A57B62-51CA-2473-9CCC-B8EB63C8029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019025" y="7578809"/>
            <a:ext cx="4031545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cap="non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3. Ad Spend &amp; Paid Strategy</a:t>
            </a:r>
          </a:p>
        </p:txBody>
      </p:sp>
      <p:sp>
        <p:nvSpPr>
          <p:cNvPr id="49" name="Google Shape;359;p21">
            <a:extLst>
              <a:ext uri="{FF2B5EF4-FFF2-40B4-BE49-F238E27FC236}">
                <a16:creationId xmlns:a16="http://schemas.microsoft.com/office/drawing/2014/main" id="{E268A573-DC7A-C16F-035E-B2975411745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118851" y="8079881"/>
            <a:ext cx="6399531" cy="1394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Competitor C is heavily reliant on paid acquisition (see chart). Our strategy focuses on organic growth to maintain a lower Customer Acquisition Cost (CAC).</a:t>
            </a:r>
          </a:p>
        </p:txBody>
      </p:sp>
    </p:spTree>
    <p:extLst>
      <p:ext uri="{BB962C8B-B14F-4D97-AF65-F5344CB8AC3E}">
        <p14:creationId xmlns:p14="http://schemas.microsoft.com/office/powerpoint/2010/main" val="71718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780F0713-FC14-FB12-CD93-C4FE5C3DA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3">
            <a:extLst>
              <a:ext uri="{FF2B5EF4-FFF2-40B4-BE49-F238E27FC236}">
                <a16:creationId xmlns:a16="http://schemas.microsoft.com/office/drawing/2014/main" id="{EAD26EF6-F0D9-2ADA-75BD-9EB238355142}"/>
              </a:ext>
            </a:extLst>
          </p:cNvPr>
          <p:cNvPicPr preferRelativeResize="0"/>
          <p:nvPr/>
        </p:nvPicPr>
        <p:blipFill>
          <a:blip r:embed="rId23"/>
          <a:stretch>
            <a:fillRect/>
          </a:stretch>
        </p:blipFill>
        <p:spPr>
          <a:xfrm>
            <a:off x="0" y="0"/>
            <a:ext cx="18288000" cy="10447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13">
            <a:extLst>
              <a:ext uri="{FF2B5EF4-FFF2-40B4-BE49-F238E27FC236}">
                <a16:creationId xmlns:a16="http://schemas.microsoft.com/office/drawing/2014/main" id="{71C8E069-F9D7-2824-C98C-39463F350F0D}"/>
              </a:ext>
            </a:extLst>
          </p:cNvPr>
          <p:cNvGrpSpPr/>
          <p:nvPr/>
        </p:nvGrpSpPr>
        <p:grpSpPr>
          <a:xfrm>
            <a:off x="479164" y="286684"/>
            <a:ext cx="17329672" cy="9532806"/>
            <a:chOff x="0" y="-241102"/>
            <a:chExt cx="23106229" cy="12710408"/>
          </a:xfrm>
        </p:grpSpPr>
        <p:grpSp>
          <p:nvGrpSpPr>
            <p:cNvPr id="136" name="Google Shape;136;p13">
              <a:extLst>
                <a:ext uri="{FF2B5EF4-FFF2-40B4-BE49-F238E27FC236}">
                  <a16:creationId xmlns:a16="http://schemas.microsoft.com/office/drawing/2014/main" id="{297CAA15-8877-0BD3-D6B0-B23B243DBB16}"/>
                </a:ext>
              </a:extLst>
            </p:cNvPr>
            <p:cNvGrpSpPr/>
            <p:nvPr/>
          </p:nvGrpSpPr>
          <p:grpSpPr>
            <a:xfrm>
              <a:off x="0" y="-241102"/>
              <a:ext cx="23106229" cy="12710408"/>
              <a:chOff x="0" y="-47625"/>
              <a:chExt cx="4564193" cy="2510698"/>
            </a:xfrm>
          </p:grpSpPr>
          <p:sp>
            <p:nvSpPr>
              <p:cNvPr id="137" name="Google Shape;137;p13">
                <a:extLst>
                  <a:ext uri="{FF2B5EF4-FFF2-40B4-BE49-F238E27FC236}">
                    <a16:creationId xmlns:a16="http://schemas.microsoft.com/office/drawing/2014/main" id="{92763AB5-18B5-ECD2-253C-23DA09C9623A}"/>
                  </a:ext>
                </a:extLst>
              </p:cNvPr>
              <p:cNvSpPr/>
              <p:nvPr/>
            </p:nvSpPr>
            <p:spPr>
              <a:xfrm>
                <a:off x="0" y="0"/>
                <a:ext cx="4564193" cy="2463073"/>
              </a:xfrm>
              <a:custGeom>
                <a:avLst/>
                <a:gdLst/>
                <a:ahLst/>
                <a:cxnLst/>
                <a:rect l="l" t="t" r="r" b="b"/>
                <a:pathLst>
                  <a:path w="4564193" h="2463073" extrusionOk="0">
                    <a:moveTo>
                      <a:pt x="22784" y="0"/>
                    </a:moveTo>
                    <a:lnTo>
                      <a:pt x="4541410" y="0"/>
                    </a:lnTo>
                    <a:cubicBezTo>
                      <a:pt x="4547452" y="0"/>
                      <a:pt x="4553247" y="2400"/>
                      <a:pt x="4557520" y="6673"/>
                    </a:cubicBezTo>
                    <a:cubicBezTo>
                      <a:pt x="4561793" y="10946"/>
                      <a:pt x="4564193" y="16741"/>
                      <a:pt x="4564193" y="22784"/>
                    </a:cubicBezTo>
                    <a:lnTo>
                      <a:pt x="4564193" y="2440289"/>
                    </a:lnTo>
                    <a:cubicBezTo>
                      <a:pt x="4564193" y="2446332"/>
                      <a:pt x="4561793" y="2452127"/>
                      <a:pt x="4557520" y="2456400"/>
                    </a:cubicBezTo>
                    <a:cubicBezTo>
                      <a:pt x="4553247" y="2460672"/>
                      <a:pt x="4547452" y="2463073"/>
                      <a:pt x="4541410" y="2463073"/>
                    </a:cubicBezTo>
                    <a:lnTo>
                      <a:pt x="22784" y="2463073"/>
                    </a:lnTo>
                    <a:cubicBezTo>
                      <a:pt x="16741" y="2463073"/>
                      <a:pt x="10946" y="2460672"/>
                      <a:pt x="6673" y="2456400"/>
                    </a:cubicBezTo>
                    <a:cubicBezTo>
                      <a:pt x="2400" y="2452127"/>
                      <a:pt x="0" y="2446332"/>
                      <a:pt x="0" y="2440289"/>
                    </a:cubicBezTo>
                    <a:lnTo>
                      <a:pt x="0" y="22784"/>
                    </a:lnTo>
                    <a:cubicBezTo>
                      <a:pt x="0" y="16741"/>
                      <a:pt x="2400" y="10946"/>
                      <a:pt x="6673" y="6673"/>
                    </a:cubicBezTo>
                    <a:cubicBezTo>
                      <a:pt x="10946" y="2400"/>
                      <a:pt x="16741" y="0"/>
                      <a:pt x="2278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3">
                <a:extLst>
                  <a:ext uri="{FF2B5EF4-FFF2-40B4-BE49-F238E27FC236}">
                    <a16:creationId xmlns:a16="http://schemas.microsoft.com/office/drawing/2014/main" id="{3EEDF041-6E15-D87E-C7E3-564F53422DC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564193" cy="25106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39" name="Google Shape;139;p13">
              <a:extLst>
                <a:ext uri="{FF2B5EF4-FFF2-40B4-BE49-F238E27FC236}">
                  <a16:creationId xmlns:a16="http://schemas.microsoft.com/office/drawing/2014/main" id="{5B9B1D3E-18C5-DB13-4D7D-18E1E587F03A}"/>
                </a:ext>
              </a:extLst>
            </p:cNvPr>
            <p:cNvSpPr/>
            <p:nvPr/>
          </p:nvSpPr>
          <p:spPr>
            <a:xfrm>
              <a:off x="21093737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8" y="0"/>
                  </a:lnTo>
                  <a:lnTo>
                    <a:pt x="1279778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/>
              <a:stretch>
                <a:fillRect/>
              </a:stretch>
            </a:blipFill>
            <a:ln>
              <a:noFill/>
            </a:ln>
          </p:spPr>
        </p:sp>
        <p:sp>
          <p:nvSpPr>
            <p:cNvPr id="140" name="Google Shape;140;p13">
              <a:extLst>
                <a:ext uri="{FF2B5EF4-FFF2-40B4-BE49-F238E27FC236}">
                  <a16:creationId xmlns:a16="http://schemas.microsoft.com/office/drawing/2014/main" id="{2B12932C-4951-719E-2243-1409831DD0C3}"/>
                </a:ext>
              </a:extLst>
            </p:cNvPr>
            <p:cNvSpPr/>
            <p:nvPr/>
          </p:nvSpPr>
          <p:spPr>
            <a:xfrm rot="10800000">
              <a:off x="732715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7" y="0"/>
                  </a:lnTo>
                  <a:lnTo>
                    <a:pt x="1279777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/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142" name="Google Shape;142;p13">
            <a:extLst>
              <a:ext uri="{FF2B5EF4-FFF2-40B4-BE49-F238E27FC236}">
                <a16:creationId xmlns:a16="http://schemas.microsoft.com/office/drawing/2014/main" id="{CBDB22F9-8EB8-0696-5A5A-E6AA2113F51F}"/>
              </a:ext>
            </a:extLst>
          </p:cNvPr>
          <p:cNvSpPr/>
          <p:nvPr/>
        </p:nvSpPr>
        <p:spPr>
          <a:xfrm>
            <a:off x="1375392" y="1314003"/>
            <a:ext cx="1226282" cy="1280768"/>
          </a:xfrm>
          <a:custGeom>
            <a:avLst/>
            <a:gdLst/>
            <a:ahLst/>
            <a:cxnLst/>
            <a:rect l="l" t="t" r="r" b="b"/>
            <a:pathLst>
              <a:path w="2556405" h="2556405" extrusionOk="0">
                <a:moveTo>
                  <a:pt x="0" y="0"/>
                </a:moveTo>
                <a:lnTo>
                  <a:pt x="2556405" y="0"/>
                </a:lnTo>
                <a:lnTo>
                  <a:pt x="2556405" y="2556405"/>
                </a:lnTo>
                <a:lnTo>
                  <a:pt x="0" y="2556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/>
            <a:stretch>
              <a:fillRect/>
            </a:stretch>
          </a:blipFill>
          <a:ln>
            <a:noFill/>
          </a:ln>
        </p:spPr>
      </p:sp>
      <p:sp>
        <p:nvSpPr>
          <p:cNvPr id="144" name="Google Shape;144;p13">
            <a:extLst>
              <a:ext uri="{FF2B5EF4-FFF2-40B4-BE49-F238E27FC236}">
                <a16:creationId xmlns:a16="http://schemas.microsoft.com/office/drawing/2014/main" id="{3DF73D8A-8131-8DB7-C61E-40EC40549F3F}"/>
              </a:ext>
            </a:extLst>
          </p:cNvPr>
          <p:cNvSpPr txBox="1"/>
          <p:nvPr/>
        </p:nvSpPr>
        <p:spPr>
          <a:xfrm>
            <a:off x="1508616" y="1564682"/>
            <a:ext cx="939165" cy="922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04</a:t>
            </a:r>
          </a:p>
        </p:txBody>
      </p:sp>
      <p:pic>
        <p:nvPicPr>
          <p:cNvPr id="146" name="Google Shape;146;p13">
            <a:extLst>
              <a:ext uri="{FF2B5EF4-FFF2-40B4-BE49-F238E27FC236}">
                <a16:creationId xmlns:a16="http://schemas.microsoft.com/office/drawing/2014/main" id="{289E0164-D49E-98FC-33C4-8E37D67C5476}"/>
              </a:ext>
            </a:extLst>
          </p:cNvPr>
          <p:cNvPicPr preferRelativeResize="0"/>
          <p:nvPr/>
        </p:nvPicPr>
        <p:blipFill>
          <a:blip r:embed="rId26"/>
          <a:stretch>
            <a:fillRect/>
          </a:stretch>
        </p:blipFill>
        <p:spPr>
          <a:xfrm>
            <a:off x="11019025" y="-420576"/>
            <a:ext cx="1806800" cy="172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3">
            <a:extLst>
              <a:ext uri="{FF2B5EF4-FFF2-40B4-BE49-F238E27FC236}">
                <a16:creationId xmlns:a16="http://schemas.microsoft.com/office/drawing/2014/main" id="{FCD16295-4BA5-CBCC-4391-1C6ADF4E008C}"/>
              </a:ext>
            </a:extLst>
          </p:cNvPr>
          <p:cNvPicPr preferRelativeResize="0"/>
          <p:nvPr/>
        </p:nvPicPr>
        <p:blipFill>
          <a:blip r:embed="rId26"/>
          <a:stretch>
            <a:fillRect/>
          </a:stretch>
        </p:blipFill>
        <p:spPr>
          <a:xfrm>
            <a:off x="1093000" y="9007699"/>
            <a:ext cx="1806800" cy="172135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322;p21">
            <a:extLst>
              <a:ext uri="{FF2B5EF4-FFF2-40B4-BE49-F238E27FC236}">
                <a16:creationId xmlns:a16="http://schemas.microsoft.com/office/drawing/2014/main" id="{268EBD35-4264-C616-460D-1F998F031BD7}"/>
              </a:ext>
            </a:extLst>
          </p:cNvPr>
          <p:cNvSpPr txBox="1"/>
          <p:nvPr/>
        </p:nvSpPr>
        <p:spPr>
          <a:xfrm>
            <a:off x="2210414" y="2237009"/>
            <a:ext cx="2301266" cy="264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00" b="0" i="0" u="none" strike="noStrike" cap="non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S</a:t>
            </a:r>
          </a:p>
        </p:txBody>
      </p:sp>
      <p:sp>
        <p:nvSpPr>
          <p:cNvPr id="21" name="Google Shape;323;p21">
            <a:extLst>
              <a:ext uri="{FF2B5EF4-FFF2-40B4-BE49-F238E27FC236}">
                <a16:creationId xmlns:a16="http://schemas.microsoft.com/office/drawing/2014/main" id="{DA892BA8-AF3A-CA03-BFB0-29F0CCC29698}"/>
              </a:ext>
            </a:extLst>
          </p:cNvPr>
          <p:cNvSpPr txBox="1"/>
          <p:nvPr/>
        </p:nvSpPr>
        <p:spPr>
          <a:xfrm>
            <a:off x="10651396" y="2207425"/>
            <a:ext cx="2301266" cy="264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00" b="0" i="0" u="none" strike="noStrike" cap="non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O</a:t>
            </a:r>
          </a:p>
        </p:txBody>
      </p:sp>
      <p:sp>
        <p:nvSpPr>
          <p:cNvPr id="22" name="Google Shape;324;p21">
            <a:extLst>
              <a:ext uri="{FF2B5EF4-FFF2-40B4-BE49-F238E27FC236}">
                <a16:creationId xmlns:a16="http://schemas.microsoft.com/office/drawing/2014/main" id="{911BC1B4-7473-C947-C658-45BE314522D8}"/>
              </a:ext>
            </a:extLst>
          </p:cNvPr>
          <p:cNvSpPr txBox="1"/>
          <p:nvPr/>
        </p:nvSpPr>
        <p:spPr>
          <a:xfrm>
            <a:off x="6116746" y="2237009"/>
            <a:ext cx="2301266" cy="264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00" b="0" i="0" u="none" strike="noStrike" cap="non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W</a:t>
            </a:r>
          </a:p>
        </p:txBody>
      </p:sp>
      <p:sp>
        <p:nvSpPr>
          <p:cNvPr id="23" name="Google Shape;325;p21">
            <a:extLst>
              <a:ext uri="{FF2B5EF4-FFF2-40B4-BE49-F238E27FC236}">
                <a16:creationId xmlns:a16="http://schemas.microsoft.com/office/drawing/2014/main" id="{E6ACF144-4D36-65F4-6CDE-A2BC8F246BF5}"/>
              </a:ext>
            </a:extLst>
          </p:cNvPr>
          <p:cNvSpPr txBox="1"/>
          <p:nvPr/>
        </p:nvSpPr>
        <p:spPr>
          <a:xfrm>
            <a:off x="14886998" y="2237009"/>
            <a:ext cx="2301266" cy="264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00" b="0" i="0" u="none" strike="noStrike" cap="non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</a:t>
            </a:r>
          </a:p>
        </p:txBody>
      </p:sp>
      <p:grpSp>
        <p:nvGrpSpPr>
          <p:cNvPr id="24" name="Google Shape;326;p21">
            <a:extLst>
              <a:ext uri="{FF2B5EF4-FFF2-40B4-BE49-F238E27FC236}">
                <a16:creationId xmlns:a16="http://schemas.microsoft.com/office/drawing/2014/main" id="{3E0267CA-44FD-54BE-AF6F-C2874A8CD03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980328" y="4409625"/>
            <a:ext cx="3345461" cy="4322993"/>
            <a:chOff x="0" y="-134506"/>
            <a:chExt cx="4011362" cy="5285157"/>
          </a:xfrm>
        </p:grpSpPr>
        <p:grpSp>
          <p:nvGrpSpPr>
            <p:cNvPr id="25" name="Google Shape;327;p21">
              <a:extLst>
                <a:ext uri="{FF2B5EF4-FFF2-40B4-BE49-F238E27FC236}">
                  <a16:creationId xmlns:a16="http://schemas.microsoft.com/office/drawing/2014/main" id="{7C04AA2F-E2F4-9C47-9B3D-5FCFF9886DB1}"/>
                </a:ext>
              </a:extLst>
            </p:cNvPr>
            <p:cNvGrpSpPr/>
            <p:nvPr/>
          </p:nvGrpSpPr>
          <p:grpSpPr>
            <a:xfrm>
              <a:off x="0" y="291283"/>
              <a:ext cx="4011362" cy="4859368"/>
              <a:chOff x="0" y="-47625"/>
              <a:chExt cx="1420319" cy="1720576"/>
            </a:xfrm>
          </p:grpSpPr>
          <p:sp>
            <p:nvSpPr>
              <p:cNvPr id="29" name="Google Shape;328;p21">
                <a:extLst>
                  <a:ext uri="{FF2B5EF4-FFF2-40B4-BE49-F238E27FC236}">
                    <a16:creationId xmlns:a16="http://schemas.microsoft.com/office/drawing/2014/main" id="{2AF82A41-EE4D-9E66-9043-8F8203FC8E9F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0" y="0"/>
                <a:ext cx="1420319" cy="1672951"/>
              </a:xfrm>
              <a:custGeom>
                <a:avLst/>
                <a:gdLst/>
                <a:ahLst/>
                <a:cxnLst/>
                <a:rect l="l" t="t" r="r" b="b"/>
                <a:pathLst>
                  <a:path w="1420319" h="1672951" extrusionOk="0">
                    <a:moveTo>
                      <a:pt x="73216" y="0"/>
                    </a:moveTo>
                    <a:lnTo>
                      <a:pt x="1347103" y="0"/>
                    </a:lnTo>
                    <a:cubicBezTo>
                      <a:pt x="1387539" y="0"/>
                      <a:pt x="1420319" y="32780"/>
                      <a:pt x="1420319" y="73216"/>
                    </a:cubicBezTo>
                    <a:lnTo>
                      <a:pt x="1420319" y="1599735"/>
                    </a:lnTo>
                    <a:cubicBezTo>
                      <a:pt x="1420319" y="1640171"/>
                      <a:pt x="1387539" y="1672951"/>
                      <a:pt x="1347103" y="1672951"/>
                    </a:cubicBezTo>
                    <a:lnTo>
                      <a:pt x="73216" y="1672951"/>
                    </a:lnTo>
                    <a:cubicBezTo>
                      <a:pt x="53798" y="1672951"/>
                      <a:pt x="35175" y="1665237"/>
                      <a:pt x="21445" y="1651506"/>
                    </a:cubicBezTo>
                    <a:cubicBezTo>
                      <a:pt x="7714" y="1637775"/>
                      <a:pt x="0" y="1619153"/>
                      <a:pt x="0" y="1599735"/>
                    </a:cubicBezTo>
                    <a:lnTo>
                      <a:pt x="0" y="73216"/>
                    </a:lnTo>
                    <a:cubicBezTo>
                      <a:pt x="0" y="53798"/>
                      <a:pt x="7714" y="35175"/>
                      <a:pt x="21445" y="21445"/>
                    </a:cubicBezTo>
                    <a:cubicBezTo>
                      <a:pt x="35175" y="7714"/>
                      <a:pt x="53798" y="0"/>
                      <a:pt x="7321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29;p21">
                <a:extLst>
                  <a:ext uri="{FF2B5EF4-FFF2-40B4-BE49-F238E27FC236}">
                    <a16:creationId xmlns:a16="http://schemas.microsoft.com/office/drawing/2014/main" id="{B14808C5-BFC8-E6A4-E5C5-E0099426F0B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20319" cy="1720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6" name="Google Shape;330;p21">
              <a:extLst>
                <a:ext uri="{FF2B5EF4-FFF2-40B4-BE49-F238E27FC236}">
                  <a16:creationId xmlns:a16="http://schemas.microsoft.com/office/drawing/2014/main" id="{BB20F4CE-9943-2E7A-630B-410312AF9426}"/>
                </a:ext>
              </a:extLst>
            </p:cNvPr>
            <p:cNvGrpSpPr/>
            <p:nvPr/>
          </p:nvGrpSpPr>
          <p:grpSpPr>
            <a:xfrm>
              <a:off x="0" y="-134506"/>
              <a:ext cx="4011362" cy="986084"/>
              <a:chOff x="0" y="-47625"/>
              <a:chExt cx="1420319" cy="349147"/>
            </a:xfrm>
          </p:grpSpPr>
          <p:sp>
            <p:nvSpPr>
              <p:cNvPr id="27" name="Google Shape;331;p21">
                <a:extLst>
                  <a:ext uri="{FF2B5EF4-FFF2-40B4-BE49-F238E27FC236}">
                    <a16:creationId xmlns:a16="http://schemas.microsoft.com/office/drawing/2014/main" id="{EDDD7A62-40D5-2810-0561-7FE355FE1CAE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0" y="0"/>
                <a:ext cx="1420319" cy="301522"/>
              </a:xfrm>
              <a:custGeom>
                <a:avLst/>
                <a:gdLst/>
                <a:ahLst/>
                <a:cxnLst/>
                <a:rect l="l" t="t" r="r" b="b"/>
                <a:pathLst>
                  <a:path w="1420319" h="301522" extrusionOk="0">
                    <a:moveTo>
                      <a:pt x="30148" y="0"/>
                    </a:moveTo>
                    <a:lnTo>
                      <a:pt x="1390171" y="0"/>
                    </a:lnTo>
                    <a:cubicBezTo>
                      <a:pt x="1406821" y="0"/>
                      <a:pt x="1420319" y="13498"/>
                      <a:pt x="1420319" y="30148"/>
                    </a:cubicBezTo>
                    <a:lnTo>
                      <a:pt x="1420319" y="271374"/>
                    </a:lnTo>
                    <a:cubicBezTo>
                      <a:pt x="1420319" y="279370"/>
                      <a:pt x="1417143" y="287038"/>
                      <a:pt x="1411489" y="292692"/>
                    </a:cubicBezTo>
                    <a:cubicBezTo>
                      <a:pt x="1405835" y="298345"/>
                      <a:pt x="1398167" y="301522"/>
                      <a:pt x="1390171" y="301522"/>
                    </a:cubicBezTo>
                    <a:lnTo>
                      <a:pt x="30148" y="301522"/>
                    </a:lnTo>
                    <a:cubicBezTo>
                      <a:pt x="22152" y="301522"/>
                      <a:pt x="14484" y="298345"/>
                      <a:pt x="8830" y="292692"/>
                    </a:cubicBezTo>
                    <a:cubicBezTo>
                      <a:pt x="3176" y="287038"/>
                      <a:pt x="0" y="279370"/>
                      <a:pt x="0" y="271374"/>
                    </a:cubicBezTo>
                    <a:lnTo>
                      <a:pt x="0" y="30148"/>
                    </a:lnTo>
                    <a:cubicBezTo>
                      <a:pt x="0" y="22152"/>
                      <a:pt x="3176" y="14484"/>
                      <a:pt x="8830" y="8830"/>
                    </a:cubicBezTo>
                    <a:cubicBezTo>
                      <a:pt x="14484" y="3176"/>
                      <a:pt x="22152" y="0"/>
                      <a:pt x="30148" y="0"/>
                    </a:cubicBezTo>
                    <a:close/>
                  </a:path>
                </a:pathLst>
              </a:custGeom>
              <a:solidFill>
                <a:srgbClr val="E0CA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32;p21">
                <a:extLst>
                  <a:ext uri="{FF2B5EF4-FFF2-40B4-BE49-F238E27FC236}">
                    <a16:creationId xmlns:a16="http://schemas.microsoft.com/office/drawing/2014/main" id="{DD90370E-1F6D-0FBC-B5C0-E2FF005D16F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20319" cy="349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31" name="Google Shape;333;p21">
            <a:extLst>
              <a:ext uri="{FF2B5EF4-FFF2-40B4-BE49-F238E27FC236}">
                <a16:creationId xmlns:a16="http://schemas.microsoft.com/office/drawing/2014/main" id="{086E5EC0-8415-918F-B5A4-139A771CB0CF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156108" y="4409625"/>
            <a:ext cx="3345461" cy="4322993"/>
            <a:chOff x="0" y="-134506"/>
            <a:chExt cx="4011362" cy="5285157"/>
          </a:xfrm>
        </p:grpSpPr>
        <p:grpSp>
          <p:nvGrpSpPr>
            <p:cNvPr id="32" name="Google Shape;334;p21">
              <a:extLst>
                <a:ext uri="{FF2B5EF4-FFF2-40B4-BE49-F238E27FC236}">
                  <a16:creationId xmlns:a16="http://schemas.microsoft.com/office/drawing/2014/main" id="{F7D292CB-EC34-0216-3FA6-23A0A3CB1838}"/>
                </a:ext>
              </a:extLst>
            </p:cNvPr>
            <p:cNvGrpSpPr/>
            <p:nvPr/>
          </p:nvGrpSpPr>
          <p:grpSpPr>
            <a:xfrm>
              <a:off x="0" y="291283"/>
              <a:ext cx="4011362" cy="4859368"/>
              <a:chOff x="0" y="-47625"/>
              <a:chExt cx="1420319" cy="1720576"/>
            </a:xfrm>
          </p:grpSpPr>
          <p:sp>
            <p:nvSpPr>
              <p:cNvPr id="36" name="Google Shape;335;p21">
                <a:extLst>
                  <a:ext uri="{FF2B5EF4-FFF2-40B4-BE49-F238E27FC236}">
                    <a16:creationId xmlns:a16="http://schemas.microsoft.com/office/drawing/2014/main" id="{EF135EBA-7E9C-2423-F01E-A91FCA93E0FF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0" y="0"/>
                <a:ext cx="1420319" cy="1672951"/>
              </a:xfrm>
              <a:custGeom>
                <a:avLst/>
                <a:gdLst/>
                <a:ahLst/>
                <a:cxnLst/>
                <a:rect l="l" t="t" r="r" b="b"/>
                <a:pathLst>
                  <a:path w="1420319" h="1672951" extrusionOk="0">
                    <a:moveTo>
                      <a:pt x="73216" y="0"/>
                    </a:moveTo>
                    <a:lnTo>
                      <a:pt x="1347103" y="0"/>
                    </a:lnTo>
                    <a:cubicBezTo>
                      <a:pt x="1387539" y="0"/>
                      <a:pt x="1420319" y="32780"/>
                      <a:pt x="1420319" y="73216"/>
                    </a:cubicBezTo>
                    <a:lnTo>
                      <a:pt x="1420319" y="1599735"/>
                    </a:lnTo>
                    <a:cubicBezTo>
                      <a:pt x="1420319" y="1640171"/>
                      <a:pt x="1387539" y="1672951"/>
                      <a:pt x="1347103" y="1672951"/>
                    </a:cubicBezTo>
                    <a:lnTo>
                      <a:pt x="73216" y="1672951"/>
                    </a:lnTo>
                    <a:cubicBezTo>
                      <a:pt x="53798" y="1672951"/>
                      <a:pt x="35175" y="1665237"/>
                      <a:pt x="21445" y="1651506"/>
                    </a:cubicBezTo>
                    <a:cubicBezTo>
                      <a:pt x="7714" y="1637775"/>
                      <a:pt x="0" y="1619153"/>
                      <a:pt x="0" y="1599735"/>
                    </a:cubicBezTo>
                    <a:lnTo>
                      <a:pt x="0" y="73216"/>
                    </a:lnTo>
                    <a:cubicBezTo>
                      <a:pt x="0" y="53798"/>
                      <a:pt x="7714" y="35175"/>
                      <a:pt x="21445" y="21445"/>
                    </a:cubicBezTo>
                    <a:cubicBezTo>
                      <a:pt x="35175" y="7714"/>
                      <a:pt x="53798" y="0"/>
                      <a:pt x="7321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36;p21">
                <a:extLst>
                  <a:ext uri="{FF2B5EF4-FFF2-40B4-BE49-F238E27FC236}">
                    <a16:creationId xmlns:a16="http://schemas.microsoft.com/office/drawing/2014/main" id="{0B83F092-D7B0-C8E1-F9C4-3435C3755EF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20319" cy="1720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3" name="Google Shape;337;p21">
              <a:extLst>
                <a:ext uri="{FF2B5EF4-FFF2-40B4-BE49-F238E27FC236}">
                  <a16:creationId xmlns:a16="http://schemas.microsoft.com/office/drawing/2014/main" id="{AD03C594-298B-8C09-1695-E5ED56144FAC}"/>
                </a:ext>
              </a:extLst>
            </p:cNvPr>
            <p:cNvGrpSpPr/>
            <p:nvPr/>
          </p:nvGrpSpPr>
          <p:grpSpPr>
            <a:xfrm>
              <a:off x="0" y="-134506"/>
              <a:ext cx="4011362" cy="986084"/>
              <a:chOff x="0" y="-47625"/>
              <a:chExt cx="1420319" cy="349147"/>
            </a:xfrm>
          </p:grpSpPr>
          <p:sp>
            <p:nvSpPr>
              <p:cNvPr id="34" name="Google Shape;338;p21">
                <a:extLst>
                  <a:ext uri="{FF2B5EF4-FFF2-40B4-BE49-F238E27FC236}">
                    <a16:creationId xmlns:a16="http://schemas.microsoft.com/office/drawing/2014/main" id="{3555C5E6-7347-81B0-23E6-C26DA79FD11E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0" y="0"/>
                <a:ext cx="1420319" cy="301522"/>
              </a:xfrm>
              <a:custGeom>
                <a:avLst/>
                <a:gdLst/>
                <a:ahLst/>
                <a:cxnLst/>
                <a:rect l="l" t="t" r="r" b="b"/>
                <a:pathLst>
                  <a:path w="1420319" h="301522" extrusionOk="0">
                    <a:moveTo>
                      <a:pt x="30148" y="0"/>
                    </a:moveTo>
                    <a:lnTo>
                      <a:pt x="1390171" y="0"/>
                    </a:lnTo>
                    <a:cubicBezTo>
                      <a:pt x="1406821" y="0"/>
                      <a:pt x="1420319" y="13498"/>
                      <a:pt x="1420319" y="30148"/>
                    </a:cubicBezTo>
                    <a:lnTo>
                      <a:pt x="1420319" y="271374"/>
                    </a:lnTo>
                    <a:cubicBezTo>
                      <a:pt x="1420319" y="279370"/>
                      <a:pt x="1417143" y="287038"/>
                      <a:pt x="1411489" y="292692"/>
                    </a:cubicBezTo>
                    <a:cubicBezTo>
                      <a:pt x="1405835" y="298345"/>
                      <a:pt x="1398167" y="301522"/>
                      <a:pt x="1390171" y="301522"/>
                    </a:cubicBezTo>
                    <a:lnTo>
                      <a:pt x="30148" y="301522"/>
                    </a:lnTo>
                    <a:cubicBezTo>
                      <a:pt x="22152" y="301522"/>
                      <a:pt x="14484" y="298345"/>
                      <a:pt x="8830" y="292692"/>
                    </a:cubicBezTo>
                    <a:cubicBezTo>
                      <a:pt x="3176" y="287038"/>
                      <a:pt x="0" y="279370"/>
                      <a:pt x="0" y="271374"/>
                    </a:cubicBezTo>
                    <a:lnTo>
                      <a:pt x="0" y="30148"/>
                    </a:lnTo>
                    <a:cubicBezTo>
                      <a:pt x="0" y="22152"/>
                      <a:pt x="3176" y="14484"/>
                      <a:pt x="8830" y="8830"/>
                    </a:cubicBezTo>
                    <a:cubicBezTo>
                      <a:pt x="14484" y="3176"/>
                      <a:pt x="22152" y="0"/>
                      <a:pt x="30148" y="0"/>
                    </a:cubicBezTo>
                    <a:close/>
                  </a:path>
                </a:pathLst>
              </a:custGeom>
              <a:solidFill>
                <a:srgbClr val="E0CA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39;p21">
                <a:extLst>
                  <a:ext uri="{FF2B5EF4-FFF2-40B4-BE49-F238E27FC236}">
                    <a16:creationId xmlns:a16="http://schemas.microsoft.com/office/drawing/2014/main" id="{416FEF5E-D8B8-9A98-E22B-8D398758458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20319" cy="349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38" name="Google Shape;340;p21">
            <a:extLst>
              <a:ext uri="{FF2B5EF4-FFF2-40B4-BE49-F238E27FC236}">
                <a16:creationId xmlns:a16="http://schemas.microsoft.com/office/drawing/2014/main" id="{F05F472C-A5B9-2540-F9C2-9E901519B28F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346294" y="4407517"/>
            <a:ext cx="3345461" cy="4322993"/>
            <a:chOff x="0" y="-134506"/>
            <a:chExt cx="4011362" cy="5285157"/>
          </a:xfrm>
        </p:grpSpPr>
        <p:grpSp>
          <p:nvGrpSpPr>
            <p:cNvPr id="39" name="Google Shape;341;p21">
              <a:extLst>
                <a:ext uri="{FF2B5EF4-FFF2-40B4-BE49-F238E27FC236}">
                  <a16:creationId xmlns:a16="http://schemas.microsoft.com/office/drawing/2014/main" id="{B561D865-8E3D-2E08-DE4C-265E74B6FC99}"/>
                </a:ext>
              </a:extLst>
            </p:cNvPr>
            <p:cNvGrpSpPr/>
            <p:nvPr/>
          </p:nvGrpSpPr>
          <p:grpSpPr>
            <a:xfrm>
              <a:off x="0" y="291283"/>
              <a:ext cx="4011362" cy="4859368"/>
              <a:chOff x="0" y="-47625"/>
              <a:chExt cx="1420319" cy="1720576"/>
            </a:xfrm>
          </p:grpSpPr>
          <p:sp>
            <p:nvSpPr>
              <p:cNvPr id="43" name="Google Shape;342;p21">
                <a:extLst>
                  <a:ext uri="{FF2B5EF4-FFF2-40B4-BE49-F238E27FC236}">
                    <a16:creationId xmlns:a16="http://schemas.microsoft.com/office/drawing/2014/main" id="{C4C6F7A0-62C5-4982-5262-25BD992FD719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0" y="0"/>
                <a:ext cx="1420319" cy="1672951"/>
              </a:xfrm>
              <a:custGeom>
                <a:avLst/>
                <a:gdLst/>
                <a:ahLst/>
                <a:cxnLst/>
                <a:rect l="l" t="t" r="r" b="b"/>
                <a:pathLst>
                  <a:path w="1420319" h="1672951" extrusionOk="0">
                    <a:moveTo>
                      <a:pt x="73216" y="0"/>
                    </a:moveTo>
                    <a:lnTo>
                      <a:pt x="1347103" y="0"/>
                    </a:lnTo>
                    <a:cubicBezTo>
                      <a:pt x="1387539" y="0"/>
                      <a:pt x="1420319" y="32780"/>
                      <a:pt x="1420319" y="73216"/>
                    </a:cubicBezTo>
                    <a:lnTo>
                      <a:pt x="1420319" y="1599735"/>
                    </a:lnTo>
                    <a:cubicBezTo>
                      <a:pt x="1420319" y="1640171"/>
                      <a:pt x="1387539" y="1672951"/>
                      <a:pt x="1347103" y="1672951"/>
                    </a:cubicBezTo>
                    <a:lnTo>
                      <a:pt x="73216" y="1672951"/>
                    </a:lnTo>
                    <a:cubicBezTo>
                      <a:pt x="53798" y="1672951"/>
                      <a:pt x="35175" y="1665237"/>
                      <a:pt x="21445" y="1651506"/>
                    </a:cubicBezTo>
                    <a:cubicBezTo>
                      <a:pt x="7714" y="1637775"/>
                      <a:pt x="0" y="1619153"/>
                      <a:pt x="0" y="1599735"/>
                    </a:cubicBezTo>
                    <a:lnTo>
                      <a:pt x="0" y="73216"/>
                    </a:lnTo>
                    <a:cubicBezTo>
                      <a:pt x="0" y="53798"/>
                      <a:pt x="7714" y="35175"/>
                      <a:pt x="21445" y="21445"/>
                    </a:cubicBezTo>
                    <a:cubicBezTo>
                      <a:pt x="35175" y="7714"/>
                      <a:pt x="53798" y="0"/>
                      <a:pt x="7321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43;p21">
                <a:extLst>
                  <a:ext uri="{FF2B5EF4-FFF2-40B4-BE49-F238E27FC236}">
                    <a16:creationId xmlns:a16="http://schemas.microsoft.com/office/drawing/2014/main" id="{E0F094B0-4FBE-2697-AB09-F5FD1EDFEB9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20319" cy="1720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40" name="Google Shape;344;p21">
              <a:extLst>
                <a:ext uri="{FF2B5EF4-FFF2-40B4-BE49-F238E27FC236}">
                  <a16:creationId xmlns:a16="http://schemas.microsoft.com/office/drawing/2014/main" id="{2690E067-AA31-A83D-F5BF-BF90C7CF11C7}"/>
                </a:ext>
              </a:extLst>
            </p:cNvPr>
            <p:cNvGrpSpPr/>
            <p:nvPr/>
          </p:nvGrpSpPr>
          <p:grpSpPr>
            <a:xfrm>
              <a:off x="0" y="-134506"/>
              <a:ext cx="4011362" cy="986084"/>
              <a:chOff x="0" y="-47625"/>
              <a:chExt cx="1420319" cy="349147"/>
            </a:xfrm>
          </p:grpSpPr>
          <p:sp>
            <p:nvSpPr>
              <p:cNvPr id="41" name="Google Shape;345;p21">
                <a:extLst>
                  <a:ext uri="{FF2B5EF4-FFF2-40B4-BE49-F238E27FC236}">
                    <a16:creationId xmlns:a16="http://schemas.microsoft.com/office/drawing/2014/main" id="{3F26AA67-CB16-0C6A-AE87-728851699079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0" y="0"/>
                <a:ext cx="1420319" cy="301522"/>
              </a:xfrm>
              <a:custGeom>
                <a:avLst/>
                <a:gdLst/>
                <a:ahLst/>
                <a:cxnLst/>
                <a:rect l="l" t="t" r="r" b="b"/>
                <a:pathLst>
                  <a:path w="1420319" h="301522" extrusionOk="0">
                    <a:moveTo>
                      <a:pt x="30148" y="0"/>
                    </a:moveTo>
                    <a:lnTo>
                      <a:pt x="1390171" y="0"/>
                    </a:lnTo>
                    <a:cubicBezTo>
                      <a:pt x="1406821" y="0"/>
                      <a:pt x="1420319" y="13498"/>
                      <a:pt x="1420319" y="30148"/>
                    </a:cubicBezTo>
                    <a:lnTo>
                      <a:pt x="1420319" y="271374"/>
                    </a:lnTo>
                    <a:cubicBezTo>
                      <a:pt x="1420319" y="279370"/>
                      <a:pt x="1417143" y="287038"/>
                      <a:pt x="1411489" y="292692"/>
                    </a:cubicBezTo>
                    <a:cubicBezTo>
                      <a:pt x="1405835" y="298345"/>
                      <a:pt x="1398167" y="301522"/>
                      <a:pt x="1390171" y="301522"/>
                    </a:cubicBezTo>
                    <a:lnTo>
                      <a:pt x="30148" y="301522"/>
                    </a:lnTo>
                    <a:cubicBezTo>
                      <a:pt x="22152" y="301522"/>
                      <a:pt x="14484" y="298345"/>
                      <a:pt x="8830" y="292692"/>
                    </a:cubicBezTo>
                    <a:cubicBezTo>
                      <a:pt x="3176" y="287038"/>
                      <a:pt x="0" y="279370"/>
                      <a:pt x="0" y="271374"/>
                    </a:cubicBezTo>
                    <a:lnTo>
                      <a:pt x="0" y="30148"/>
                    </a:lnTo>
                    <a:cubicBezTo>
                      <a:pt x="0" y="22152"/>
                      <a:pt x="3176" y="14484"/>
                      <a:pt x="8830" y="8830"/>
                    </a:cubicBezTo>
                    <a:cubicBezTo>
                      <a:pt x="14484" y="3176"/>
                      <a:pt x="22152" y="0"/>
                      <a:pt x="30148" y="0"/>
                    </a:cubicBezTo>
                    <a:close/>
                  </a:path>
                </a:pathLst>
              </a:custGeom>
              <a:solidFill>
                <a:srgbClr val="E0CA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46;p21">
                <a:extLst>
                  <a:ext uri="{FF2B5EF4-FFF2-40B4-BE49-F238E27FC236}">
                    <a16:creationId xmlns:a16="http://schemas.microsoft.com/office/drawing/2014/main" id="{6A462457-2902-D962-8443-B1DA57DAD99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20319" cy="349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45" name="Google Shape;347;p21">
            <a:extLst>
              <a:ext uri="{FF2B5EF4-FFF2-40B4-BE49-F238E27FC236}">
                <a16:creationId xmlns:a16="http://schemas.microsoft.com/office/drawing/2014/main" id="{E9555516-83E4-69F6-6F97-9E1C3304303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3641116" y="4409625"/>
            <a:ext cx="3345461" cy="4322993"/>
            <a:chOff x="0" y="-134506"/>
            <a:chExt cx="4011362" cy="5285157"/>
          </a:xfrm>
        </p:grpSpPr>
        <p:grpSp>
          <p:nvGrpSpPr>
            <p:cNvPr id="46" name="Google Shape;348;p21">
              <a:extLst>
                <a:ext uri="{FF2B5EF4-FFF2-40B4-BE49-F238E27FC236}">
                  <a16:creationId xmlns:a16="http://schemas.microsoft.com/office/drawing/2014/main" id="{C24DBDA5-0911-4C28-CBD0-86E78346C22E}"/>
                </a:ext>
              </a:extLst>
            </p:cNvPr>
            <p:cNvGrpSpPr/>
            <p:nvPr/>
          </p:nvGrpSpPr>
          <p:grpSpPr>
            <a:xfrm>
              <a:off x="0" y="291283"/>
              <a:ext cx="4011362" cy="4859368"/>
              <a:chOff x="0" y="-47625"/>
              <a:chExt cx="1420319" cy="1720576"/>
            </a:xfrm>
          </p:grpSpPr>
          <p:sp>
            <p:nvSpPr>
              <p:cNvPr id="50" name="Google Shape;349;p21">
                <a:extLst>
                  <a:ext uri="{FF2B5EF4-FFF2-40B4-BE49-F238E27FC236}">
                    <a16:creationId xmlns:a16="http://schemas.microsoft.com/office/drawing/2014/main" id="{F5049AAF-ABF5-0F3B-4D7D-8F0DD5A45388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0" y="0"/>
                <a:ext cx="1420319" cy="1672951"/>
              </a:xfrm>
              <a:custGeom>
                <a:avLst/>
                <a:gdLst/>
                <a:ahLst/>
                <a:cxnLst/>
                <a:rect l="l" t="t" r="r" b="b"/>
                <a:pathLst>
                  <a:path w="1420319" h="1672951" extrusionOk="0">
                    <a:moveTo>
                      <a:pt x="73216" y="0"/>
                    </a:moveTo>
                    <a:lnTo>
                      <a:pt x="1347103" y="0"/>
                    </a:lnTo>
                    <a:cubicBezTo>
                      <a:pt x="1387539" y="0"/>
                      <a:pt x="1420319" y="32780"/>
                      <a:pt x="1420319" y="73216"/>
                    </a:cubicBezTo>
                    <a:lnTo>
                      <a:pt x="1420319" y="1599735"/>
                    </a:lnTo>
                    <a:cubicBezTo>
                      <a:pt x="1420319" y="1640171"/>
                      <a:pt x="1387539" y="1672951"/>
                      <a:pt x="1347103" y="1672951"/>
                    </a:cubicBezTo>
                    <a:lnTo>
                      <a:pt x="73216" y="1672951"/>
                    </a:lnTo>
                    <a:cubicBezTo>
                      <a:pt x="53798" y="1672951"/>
                      <a:pt x="35175" y="1665237"/>
                      <a:pt x="21445" y="1651506"/>
                    </a:cubicBezTo>
                    <a:cubicBezTo>
                      <a:pt x="7714" y="1637775"/>
                      <a:pt x="0" y="1619153"/>
                      <a:pt x="0" y="1599735"/>
                    </a:cubicBezTo>
                    <a:lnTo>
                      <a:pt x="0" y="73216"/>
                    </a:lnTo>
                    <a:cubicBezTo>
                      <a:pt x="0" y="53798"/>
                      <a:pt x="7714" y="35175"/>
                      <a:pt x="21445" y="21445"/>
                    </a:cubicBezTo>
                    <a:cubicBezTo>
                      <a:pt x="35175" y="7714"/>
                      <a:pt x="53798" y="0"/>
                      <a:pt x="7321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50;p21">
                <a:extLst>
                  <a:ext uri="{FF2B5EF4-FFF2-40B4-BE49-F238E27FC236}">
                    <a16:creationId xmlns:a16="http://schemas.microsoft.com/office/drawing/2014/main" id="{1E438934-F766-02CC-31BF-1F26FAF8CCB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20319" cy="1720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47" name="Google Shape;351;p21">
              <a:extLst>
                <a:ext uri="{FF2B5EF4-FFF2-40B4-BE49-F238E27FC236}">
                  <a16:creationId xmlns:a16="http://schemas.microsoft.com/office/drawing/2014/main" id="{62764F11-09B0-CFB5-C804-F66F8F958E71}"/>
                </a:ext>
              </a:extLst>
            </p:cNvPr>
            <p:cNvGrpSpPr/>
            <p:nvPr/>
          </p:nvGrpSpPr>
          <p:grpSpPr>
            <a:xfrm>
              <a:off x="0" y="-134506"/>
              <a:ext cx="4011362" cy="986084"/>
              <a:chOff x="0" y="-47625"/>
              <a:chExt cx="1420319" cy="349147"/>
            </a:xfrm>
          </p:grpSpPr>
          <p:sp>
            <p:nvSpPr>
              <p:cNvPr id="48" name="Google Shape;352;p21">
                <a:extLst>
                  <a:ext uri="{FF2B5EF4-FFF2-40B4-BE49-F238E27FC236}">
                    <a16:creationId xmlns:a16="http://schemas.microsoft.com/office/drawing/2014/main" id="{F4D7CF69-33C4-A8D3-B6A0-318F9C282446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0" y="0"/>
                <a:ext cx="1420319" cy="301522"/>
              </a:xfrm>
              <a:custGeom>
                <a:avLst/>
                <a:gdLst/>
                <a:ahLst/>
                <a:cxnLst/>
                <a:rect l="l" t="t" r="r" b="b"/>
                <a:pathLst>
                  <a:path w="1420319" h="301522" extrusionOk="0">
                    <a:moveTo>
                      <a:pt x="30148" y="0"/>
                    </a:moveTo>
                    <a:lnTo>
                      <a:pt x="1390171" y="0"/>
                    </a:lnTo>
                    <a:cubicBezTo>
                      <a:pt x="1406821" y="0"/>
                      <a:pt x="1420319" y="13498"/>
                      <a:pt x="1420319" y="30148"/>
                    </a:cubicBezTo>
                    <a:lnTo>
                      <a:pt x="1420319" y="271374"/>
                    </a:lnTo>
                    <a:cubicBezTo>
                      <a:pt x="1420319" y="279370"/>
                      <a:pt x="1417143" y="287038"/>
                      <a:pt x="1411489" y="292692"/>
                    </a:cubicBezTo>
                    <a:cubicBezTo>
                      <a:pt x="1405835" y="298345"/>
                      <a:pt x="1398167" y="301522"/>
                      <a:pt x="1390171" y="301522"/>
                    </a:cubicBezTo>
                    <a:lnTo>
                      <a:pt x="30148" y="301522"/>
                    </a:lnTo>
                    <a:cubicBezTo>
                      <a:pt x="22152" y="301522"/>
                      <a:pt x="14484" y="298345"/>
                      <a:pt x="8830" y="292692"/>
                    </a:cubicBezTo>
                    <a:cubicBezTo>
                      <a:pt x="3176" y="287038"/>
                      <a:pt x="0" y="279370"/>
                      <a:pt x="0" y="271374"/>
                    </a:cubicBezTo>
                    <a:lnTo>
                      <a:pt x="0" y="30148"/>
                    </a:lnTo>
                    <a:cubicBezTo>
                      <a:pt x="0" y="22152"/>
                      <a:pt x="3176" y="14484"/>
                      <a:pt x="8830" y="8830"/>
                    </a:cubicBezTo>
                    <a:cubicBezTo>
                      <a:pt x="14484" y="3176"/>
                      <a:pt x="22152" y="0"/>
                      <a:pt x="30148" y="0"/>
                    </a:cubicBezTo>
                    <a:close/>
                  </a:path>
                </a:pathLst>
              </a:custGeom>
              <a:solidFill>
                <a:srgbClr val="E0CA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53;p21">
                <a:extLst>
                  <a:ext uri="{FF2B5EF4-FFF2-40B4-BE49-F238E27FC236}">
                    <a16:creationId xmlns:a16="http://schemas.microsoft.com/office/drawing/2014/main" id="{284794C7-613C-2036-01E9-04D0CB94FA8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20319" cy="349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52" name="Google Shape;354;p21">
            <a:extLst>
              <a:ext uri="{FF2B5EF4-FFF2-40B4-BE49-F238E27FC236}">
                <a16:creationId xmlns:a16="http://schemas.microsoft.com/office/drawing/2014/main" id="{D05E5F4F-96CA-EFEF-73F3-F33338516B5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282132" y="4552517"/>
            <a:ext cx="2660662" cy="46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0" b="0" i="0" u="none" strike="noStrike" cap="non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STRENGTHS</a:t>
            </a:r>
          </a:p>
        </p:txBody>
      </p:sp>
      <p:sp>
        <p:nvSpPr>
          <p:cNvPr id="53" name="Google Shape;355;p21">
            <a:extLst>
              <a:ext uri="{FF2B5EF4-FFF2-40B4-BE49-F238E27FC236}">
                <a16:creationId xmlns:a16="http://schemas.microsoft.com/office/drawing/2014/main" id="{698C1FED-050F-3811-5F3A-CAD71CD0331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40828" y="4586599"/>
            <a:ext cx="2660662" cy="47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0" b="0" i="0" u="none" strike="noStrike" cap="non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WEAKNESSES</a:t>
            </a:r>
          </a:p>
        </p:txBody>
      </p:sp>
      <p:sp>
        <p:nvSpPr>
          <p:cNvPr id="54" name="Google Shape;356;p21">
            <a:extLst>
              <a:ext uri="{FF2B5EF4-FFF2-40B4-BE49-F238E27FC236}">
                <a16:creationId xmlns:a16="http://schemas.microsoft.com/office/drawing/2014/main" id="{D98BCB79-9A94-A28F-805F-8E8822EF55C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542938" y="4588875"/>
            <a:ext cx="2958642" cy="57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0" b="0" i="0" u="none" strike="noStrike" cap="non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OPPORTUNITIES</a:t>
            </a:r>
          </a:p>
        </p:txBody>
      </p:sp>
      <p:sp>
        <p:nvSpPr>
          <p:cNvPr id="55" name="Google Shape;357;p21">
            <a:extLst>
              <a:ext uri="{FF2B5EF4-FFF2-40B4-BE49-F238E27FC236}">
                <a16:creationId xmlns:a16="http://schemas.microsoft.com/office/drawing/2014/main" id="{7E14EB48-8D10-A3FC-723D-EB5927149CC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983515" y="4579422"/>
            <a:ext cx="2660662" cy="46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0" b="0" i="0" u="none" strike="noStrike" cap="non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THREATS</a:t>
            </a:r>
          </a:p>
        </p:txBody>
      </p:sp>
      <p:sp>
        <p:nvSpPr>
          <p:cNvPr id="56" name="Google Shape;358;p21">
            <a:extLst>
              <a:ext uri="{FF2B5EF4-FFF2-40B4-BE49-F238E27FC236}">
                <a16:creationId xmlns:a16="http://schemas.microsoft.com/office/drawing/2014/main" id="{5D6BD4AF-AC9C-68C6-4120-1CF47DC8BCA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480958" y="5605745"/>
            <a:ext cx="2344200" cy="194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are you doing well?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5000"/>
              </a:lnSpc>
            </a:pPr>
            <a:r>
              <a:rPr lang="en-US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gives us an advantage?</a:t>
            </a:r>
            <a:endParaRPr lang="en-US" sz="2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359;p21">
            <a:extLst>
              <a:ext uri="{FF2B5EF4-FFF2-40B4-BE49-F238E27FC236}">
                <a16:creationId xmlns:a16="http://schemas.microsoft.com/office/drawing/2014/main" id="{9511508A-F5FC-A3A8-C084-4BB7F709BBC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699059" y="5550059"/>
            <a:ext cx="2344200" cy="233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Where are we behind?</a:t>
            </a:r>
          </a:p>
          <a:p>
            <a:pPr lvl="0">
              <a:lnSpc>
                <a:spcPct val="115000"/>
              </a:lnSpc>
            </a:pPr>
            <a:endParaRPr lang="en-US" sz="2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5000"/>
              </a:lnSpc>
            </a:pPr>
            <a:r>
              <a:rPr lang="en-US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makes us harder to choose?</a:t>
            </a:r>
            <a:endParaRPr lang="en-US" sz="2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360;p21">
            <a:extLst>
              <a:ext uri="{FF2B5EF4-FFF2-40B4-BE49-F238E27FC236}">
                <a16:creationId xmlns:a16="http://schemas.microsoft.com/office/drawing/2014/main" id="{12547E3D-05E7-8069-8556-A00801E9974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770173" y="5473247"/>
            <a:ext cx="2602338" cy="233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Which market gaps can we use?</a:t>
            </a:r>
          </a:p>
          <a:p>
            <a:pPr lvl="0">
              <a:lnSpc>
                <a:spcPct val="115000"/>
              </a:lnSpc>
            </a:pPr>
            <a:endParaRPr lang="en-US" sz="2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5000"/>
              </a:lnSpc>
            </a:pPr>
            <a:r>
              <a:rPr lang="en-US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Where are competitors weak?</a:t>
            </a:r>
            <a:endParaRPr lang="en-US" sz="2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361;p21">
            <a:extLst>
              <a:ext uri="{FF2B5EF4-FFF2-40B4-BE49-F238E27FC236}">
                <a16:creationId xmlns:a16="http://schemas.microsoft.com/office/drawing/2014/main" id="{852334E8-4D34-1239-0991-D658AD558BB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4141746" y="5473247"/>
            <a:ext cx="2344200" cy="311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could reduce our growth?</a:t>
            </a:r>
            <a:br>
              <a:rPr lang="en-US" sz="22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en-US" sz="2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5000"/>
              </a:lnSpc>
            </a:pPr>
            <a:r>
              <a:rPr lang="en-US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Which competitor moves should we watch?</a:t>
            </a:r>
            <a:endParaRPr lang="en-US" sz="2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2418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EB965C46-3BB6-40B4-AF2D-FAD0C2AE4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3">
            <a:extLst>
              <a:ext uri="{FF2B5EF4-FFF2-40B4-BE49-F238E27FC236}">
                <a16:creationId xmlns:a16="http://schemas.microsoft.com/office/drawing/2014/main" id="{6FDFEDAC-2F34-1DB8-D53B-BD5AF391151A}"/>
              </a:ext>
            </a:extLst>
          </p:cNvPr>
          <p:cNvPicPr preferRelativeResize="0"/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18288000" cy="10447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13">
            <a:extLst>
              <a:ext uri="{FF2B5EF4-FFF2-40B4-BE49-F238E27FC236}">
                <a16:creationId xmlns:a16="http://schemas.microsoft.com/office/drawing/2014/main" id="{742CF252-1A3D-727F-FF45-0990A9F222CD}"/>
              </a:ext>
            </a:extLst>
          </p:cNvPr>
          <p:cNvGrpSpPr/>
          <p:nvPr/>
        </p:nvGrpSpPr>
        <p:grpSpPr>
          <a:xfrm>
            <a:off x="479164" y="261047"/>
            <a:ext cx="17329672" cy="9532806"/>
            <a:chOff x="0" y="-241102"/>
            <a:chExt cx="23106229" cy="12710408"/>
          </a:xfrm>
        </p:grpSpPr>
        <p:grpSp>
          <p:nvGrpSpPr>
            <p:cNvPr id="136" name="Google Shape;136;p13">
              <a:extLst>
                <a:ext uri="{FF2B5EF4-FFF2-40B4-BE49-F238E27FC236}">
                  <a16:creationId xmlns:a16="http://schemas.microsoft.com/office/drawing/2014/main" id="{9E5B4262-F0A7-8B68-5E06-1E9D35035703}"/>
                </a:ext>
              </a:extLst>
            </p:cNvPr>
            <p:cNvGrpSpPr/>
            <p:nvPr/>
          </p:nvGrpSpPr>
          <p:grpSpPr>
            <a:xfrm>
              <a:off x="0" y="-241102"/>
              <a:ext cx="23106229" cy="12710408"/>
              <a:chOff x="0" y="-47625"/>
              <a:chExt cx="4564193" cy="2510698"/>
            </a:xfrm>
          </p:grpSpPr>
          <p:sp>
            <p:nvSpPr>
              <p:cNvPr id="137" name="Google Shape;137;p13">
                <a:extLst>
                  <a:ext uri="{FF2B5EF4-FFF2-40B4-BE49-F238E27FC236}">
                    <a16:creationId xmlns:a16="http://schemas.microsoft.com/office/drawing/2014/main" id="{9A20CEF4-EB1A-ACED-547D-EBAFCA098CFE}"/>
                  </a:ext>
                </a:extLst>
              </p:cNvPr>
              <p:cNvSpPr/>
              <p:nvPr/>
            </p:nvSpPr>
            <p:spPr>
              <a:xfrm>
                <a:off x="0" y="0"/>
                <a:ext cx="4564193" cy="2463073"/>
              </a:xfrm>
              <a:custGeom>
                <a:avLst/>
                <a:gdLst/>
                <a:ahLst/>
                <a:cxnLst/>
                <a:rect l="l" t="t" r="r" b="b"/>
                <a:pathLst>
                  <a:path w="4564193" h="2463073" extrusionOk="0">
                    <a:moveTo>
                      <a:pt x="22784" y="0"/>
                    </a:moveTo>
                    <a:lnTo>
                      <a:pt x="4541410" y="0"/>
                    </a:lnTo>
                    <a:cubicBezTo>
                      <a:pt x="4547452" y="0"/>
                      <a:pt x="4553247" y="2400"/>
                      <a:pt x="4557520" y="6673"/>
                    </a:cubicBezTo>
                    <a:cubicBezTo>
                      <a:pt x="4561793" y="10946"/>
                      <a:pt x="4564193" y="16741"/>
                      <a:pt x="4564193" y="22784"/>
                    </a:cubicBezTo>
                    <a:lnTo>
                      <a:pt x="4564193" y="2440289"/>
                    </a:lnTo>
                    <a:cubicBezTo>
                      <a:pt x="4564193" y="2446332"/>
                      <a:pt x="4561793" y="2452127"/>
                      <a:pt x="4557520" y="2456400"/>
                    </a:cubicBezTo>
                    <a:cubicBezTo>
                      <a:pt x="4553247" y="2460672"/>
                      <a:pt x="4547452" y="2463073"/>
                      <a:pt x="4541410" y="2463073"/>
                    </a:cubicBezTo>
                    <a:lnTo>
                      <a:pt x="22784" y="2463073"/>
                    </a:lnTo>
                    <a:cubicBezTo>
                      <a:pt x="16741" y="2463073"/>
                      <a:pt x="10946" y="2460672"/>
                      <a:pt x="6673" y="2456400"/>
                    </a:cubicBezTo>
                    <a:cubicBezTo>
                      <a:pt x="2400" y="2452127"/>
                      <a:pt x="0" y="2446332"/>
                      <a:pt x="0" y="2440289"/>
                    </a:cubicBezTo>
                    <a:lnTo>
                      <a:pt x="0" y="22784"/>
                    </a:lnTo>
                    <a:cubicBezTo>
                      <a:pt x="0" y="16741"/>
                      <a:pt x="2400" y="10946"/>
                      <a:pt x="6673" y="6673"/>
                    </a:cubicBezTo>
                    <a:cubicBezTo>
                      <a:pt x="10946" y="2400"/>
                      <a:pt x="16741" y="0"/>
                      <a:pt x="2278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3">
                <a:extLst>
                  <a:ext uri="{FF2B5EF4-FFF2-40B4-BE49-F238E27FC236}">
                    <a16:creationId xmlns:a16="http://schemas.microsoft.com/office/drawing/2014/main" id="{913AE3B2-AD46-EE02-978E-6D0E5C5954A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564193" cy="25106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39" name="Google Shape;139;p13">
              <a:extLst>
                <a:ext uri="{FF2B5EF4-FFF2-40B4-BE49-F238E27FC236}">
                  <a16:creationId xmlns:a16="http://schemas.microsoft.com/office/drawing/2014/main" id="{AEB22EDA-A774-CD0E-325A-AD1FD3DC3C51}"/>
                </a:ext>
              </a:extLst>
            </p:cNvPr>
            <p:cNvSpPr/>
            <p:nvPr/>
          </p:nvSpPr>
          <p:spPr>
            <a:xfrm>
              <a:off x="21093737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8" y="0"/>
                  </a:lnTo>
                  <a:lnTo>
                    <a:pt x="1279778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/>
              <a:stretch>
                <a:fillRect/>
              </a:stretch>
            </a:blipFill>
            <a:ln>
              <a:noFill/>
            </a:ln>
          </p:spPr>
        </p:sp>
        <p:sp>
          <p:nvSpPr>
            <p:cNvPr id="140" name="Google Shape;140;p13">
              <a:extLst>
                <a:ext uri="{FF2B5EF4-FFF2-40B4-BE49-F238E27FC236}">
                  <a16:creationId xmlns:a16="http://schemas.microsoft.com/office/drawing/2014/main" id="{A9008DB8-9881-01BD-6415-59F58757C46A}"/>
                </a:ext>
              </a:extLst>
            </p:cNvPr>
            <p:cNvSpPr/>
            <p:nvPr/>
          </p:nvSpPr>
          <p:spPr>
            <a:xfrm rot="10800000">
              <a:off x="732715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7" y="0"/>
                  </a:lnTo>
                  <a:lnTo>
                    <a:pt x="1279777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/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142" name="Google Shape;142;p13">
            <a:extLst>
              <a:ext uri="{FF2B5EF4-FFF2-40B4-BE49-F238E27FC236}">
                <a16:creationId xmlns:a16="http://schemas.microsoft.com/office/drawing/2014/main" id="{5B93550B-26A6-8D99-A807-8CC6091303E6}"/>
              </a:ext>
            </a:extLst>
          </p:cNvPr>
          <p:cNvSpPr/>
          <p:nvPr/>
        </p:nvSpPr>
        <p:spPr>
          <a:xfrm>
            <a:off x="1375392" y="1314003"/>
            <a:ext cx="1226282" cy="1280768"/>
          </a:xfrm>
          <a:custGeom>
            <a:avLst/>
            <a:gdLst/>
            <a:ahLst/>
            <a:cxnLst/>
            <a:rect l="l" t="t" r="r" b="b"/>
            <a:pathLst>
              <a:path w="2556405" h="2556405" extrusionOk="0">
                <a:moveTo>
                  <a:pt x="0" y="0"/>
                </a:moveTo>
                <a:lnTo>
                  <a:pt x="2556405" y="0"/>
                </a:lnTo>
                <a:lnTo>
                  <a:pt x="2556405" y="2556405"/>
                </a:lnTo>
                <a:lnTo>
                  <a:pt x="0" y="2556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/>
            <a:stretch>
              <a:fillRect/>
            </a:stretch>
          </a:blipFill>
          <a:ln>
            <a:noFill/>
          </a:ln>
        </p:spPr>
      </p:sp>
      <p:sp>
        <p:nvSpPr>
          <p:cNvPr id="143" name="Google Shape;143;p13">
            <a:extLst>
              <a:ext uri="{FF2B5EF4-FFF2-40B4-BE49-F238E27FC236}">
                <a16:creationId xmlns:a16="http://schemas.microsoft.com/office/drawing/2014/main" id="{1F4EA3A4-FAE9-A479-FEF3-411F8E6E1F85}"/>
              </a:ext>
            </a:extLst>
          </p:cNvPr>
          <p:cNvSpPr txBox="1"/>
          <p:nvPr/>
        </p:nvSpPr>
        <p:spPr>
          <a:xfrm>
            <a:off x="2734898" y="1485658"/>
            <a:ext cx="785334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000" b="0" i="0" u="none" strike="noStrike" cap="non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Action Plan: How We Win</a:t>
            </a:r>
          </a:p>
        </p:txBody>
      </p:sp>
      <p:sp>
        <p:nvSpPr>
          <p:cNvPr id="144" name="Google Shape;144;p13">
            <a:extLst>
              <a:ext uri="{FF2B5EF4-FFF2-40B4-BE49-F238E27FC236}">
                <a16:creationId xmlns:a16="http://schemas.microsoft.com/office/drawing/2014/main" id="{8F51B2F3-B4B4-00FE-A7C0-7FCBB01D7B04}"/>
              </a:ext>
            </a:extLst>
          </p:cNvPr>
          <p:cNvSpPr txBox="1"/>
          <p:nvPr/>
        </p:nvSpPr>
        <p:spPr>
          <a:xfrm>
            <a:off x="1508616" y="1564682"/>
            <a:ext cx="939165" cy="922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05</a:t>
            </a:r>
          </a:p>
        </p:txBody>
      </p:sp>
      <p:pic>
        <p:nvPicPr>
          <p:cNvPr id="146" name="Google Shape;146;p13">
            <a:extLst>
              <a:ext uri="{FF2B5EF4-FFF2-40B4-BE49-F238E27FC236}">
                <a16:creationId xmlns:a16="http://schemas.microsoft.com/office/drawing/2014/main" id="{C168455D-D017-F1B6-DD80-BE445F0BC5EC}"/>
              </a:ext>
            </a:extLst>
          </p:cNvPr>
          <p:cNvPicPr preferRelativeResize="0"/>
          <p:nvPr/>
        </p:nvPicPr>
        <p:blipFill>
          <a:blip r:embed="rId21"/>
          <a:stretch>
            <a:fillRect/>
          </a:stretch>
        </p:blipFill>
        <p:spPr>
          <a:xfrm>
            <a:off x="11019025" y="-420576"/>
            <a:ext cx="1806800" cy="172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3">
            <a:extLst>
              <a:ext uri="{FF2B5EF4-FFF2-40B4-BE49-F238E27FC236}">
                <a16:creationId xmlns:a16="http://schemas.microsoft.com/office/drawing/2014/main" id="{1F203344-EDA5-09C3-BCA1-D4315F08FE88}"/>
              </a:ext>
            </a:extLst>
          </p:cNvPr>
          <p:cNvPicPr preferRelativeResize="0"/>
          <p:nvPr/>
        </p:nvPicPr>
        <p:blipFill>
          <a:blip r:embed="rId21"/>
          <a:stretch>
            <a:fillRect/>
          </a:stretch>
        </p:blipFill>
        <p:spPr>
          <a:xfrm>
            <a:off x="1093000" y="9007699"/>
            <a:ext cx="1806800" cy="17213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3" name="Google Shape;333;p21">
            <a:extLst>
              <a:ext uri="{FF2B5EF4-FFF2-40B4-BE49-F238E27FC236}">
                <a16:creationId xmlns:a16="http://schemas.microsoft.com/office/drawing/2014/main" id="{A43919ED-ABD6-2DF1-8310-64E8424806E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973741" y="3312867"/>
            <a:ext cx="5265734" cy="5590771"/>
            <a:chOff x="0" y="-134506"/>
            <a:chExt cx="4011362" cy="5285157"/>
          </a:xfrm>
        </p:grpSpPr>
        <p:grpSp>
          <p:nvGrpSpPr>
            <p:cNvPr id="334" name="Google Shape;334;p21">
              <a:extLst>
                <a:ext uri="{FF2B5EF4-FFF2-40B4-BE49-F238E27FC236}">
                  <a16:creationId xmlns:a16="http://schemas.microsoft.com/office/drawing/2014/main" id="{D551A9F6-4702-7EB1-5F86-A759AAA61BF5}"/>
                </a:ext>
              </a:extLst>
            </p:cNvPr>
            <p:cNvGrpSpPr/>
            <p:nvPr/>
          </p:nvGrpSpPr>
          <p:grpSpPr>
            <a:xfrm>
              <a:off x="0" y="291283"/>
              <a:ext cx="4011362" cy="4859368"/>
              <a:chOff x="0" y="-47625"/>
              <a:chExt cx="1420319" cy="1720576"/>
            </a:xfrm>
          </p:grpSpPr>
          <p:sp>
            <p:nvSpPr>
              <p:cNvPr id="335" name="Google Shape;335;p21">
                <a:extLst>
                  <a:ext uri="{FF2B5EF4-FFF2-40B4-BE49-F238E27FC236}">
                    <a16:creationId xmlns:a16="http://schemas.microsoft.com/office/drawing/2014/main" id="{CF38B377-EB6D-D2FB-0A12-8D337FAAD647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0" y="0"/>
                <a:ext cx="1420319" cy="1672951"/>
              </a:xfrm>
              <a:custGeom>
                <a:avLst/>
                <a:gdLst/>
                <a:ahLst/>
                <a:cxnLst/>
                <a:rect l="l" t="t" r="r" b="b"/>
                <a:pathLst>
                  <a:path w="1420319" h="1672951" extrusionOk="0">
                    <a:moveTo>
                      <a:pt x="73216" y="0"/>
                    </a:moveTo>
                    <a:lnTo>
                      <a:pt x="1347103" y="0"/>
                    </a:lnTo>
                    <a:cubicBezTo>
                      <a:pt x="1387539" y="0"/>
                      <a:pt x="1420319" y="32780"/>
                      <a:pt x="1420319" y="73216"/>
                    </a:cubicBezTo>
                    <a:lnTo>
                      <a:pt x="1420319" y="1599735"/>
                    </a:lnTo>
                    <a:cubicBezTo>
                      <a:pt x="1420319" y="1640171"/>
                      <a:pt x="1387539" y="1672951"/>
                      <a:pt x="1347103" y="1672951"/>
                    </a:cubicBezTo>
                    <a:lnTo>
                      <a:pt x="73216" y="1672951"/>
                    </a:lnTo>
                    <a:cubicBezTo>
                      <a:pt x="53798" y="1672951"/>
                      <a:pt x="35175" y="1665237"/>
                      <a:pt x="21445" y="1651506"/>
                    </a:cubicBezTo>
                    <a:cubicBezTo>
                      <a:pt x="7714" y="1637775"/>
                      <a:pt x="0" y="1619153"/>
                      <a:pt x="0" y="1599735"/>
                    </a:cubicBezTo>
                    <a:lnTo>
                      <a:pt x="0" y="73216"/>
                    </a:lnTo>
                    <a:cubicBezTo>
                      <a:pt x="0" y="53798"/>
                      <a:pt x="7714" y="35175"/>
                      <a:pt x="21445" y="21445"/>
                    </a:cubicBezTo>
                    <a:cubicBezTo>
                      <a:pt x="35175" y="7714"/>
                      <a:pt x="53798" y="0"/>
                      <a:pt x="7321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1">
                <a:extLst>
                  <a:ext uri="{FF2B5EF4-FFF2-40B4-BE49-F238E27FC236}">
                    <a16:creationId xmlns:a16="http://schemas.microsoft.com/office/drawing/2014/main" id="{C15D9AC2-5B20-1B47-2BB9-43106A24404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20319" cy="1720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37" name="Google Shape;337;p21">
              <a:extLst>
                <a:ext uri="{FF2B5EF4-FFF2-40B4-BE49-F238E27FC236}">
                  <a16:creationId xmlns:a16="http://schemas.microsoft.com/office/drawing/2014/main" id="{C90BE431-83A2-F9F0-D74D-F041D74954B2}"/>
                </a:ext>
              </a:extLst>
            </p:cNvPr>
            <p:cNvGrpSpPr/>
            <p:nvPr/>
          </p:nvGrpSpPr>
          <p:grpSpPr>
            <a:xfrm>
              <a:off x="0" y="-134506"/>
              <a:ext cx="4011362" cy="986084"/>
              <a:chOff x="0" y="-47625"/>
              <a:chExt cx="1420319" cy="349147"/>
            </a:xfrm>
          </p:grpSpPr>
          <p:sp>
            <p:nvSpPr>
              <p:cNvPr id="338" name="Google Shape;338;p21">
                <a:extLst>
                  <a:ext uri="{FF2B5EF4-FFF2-40B4-BE49-F238E27FC236}">
                    <a16:creationId xmlns:a16="http://schemas.microsoft.com/office/drawing/2014/main" id="{59A0040F-7999-0DE2-9ECE-7431C7B83A08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0" y="0"/>
                <a:ext cx="1420319" cy="301522"/>
              </a:xfrm>
              <a:custGeom>
                <a:avLst/>
                <a:gdLst/>
                <a:ahLst/>
                <a:cxnLst/>
                <a:rect l="l" t="t" r="r" b="b"/>
                <a:pathLst>
                  <a:path w="1420319" h="301522" extrusionOk="0">
                    <a:moveTo>
                      <a:pt x="30148" y="0"/>
                    </a:moveTo>
                    <a:lnTo>
                      <a:pt x="1390171" y="0"/>
                    </a:lnTo>
                    <a:cubicBezTo>
                      <a:pt x="1406821" y="0"/>
                      <a:pt x="1420319" y="13498"/>
                      <a:pt x="1420319" y="30148"/>
                    </a:cubicBezTo>
                    <a:lnTo>
                      <a:pt x="1420319" y="271374"/>
                    </a:lnTo>
                    <a:cubicBezTo>
                      <a:pt x="1420319" y="279370"/>
                      <a:pt x="1417143" y="287038"/>
                      <a:pt x="1411489" y="292692"/>
                    </a:cubicBezTo>
                    <a:cubicBezTo>
                      <a:pt x="1405835" y="298345"/>
                      <a:pt x="1398167" y="301522"/>
                      <a:pt x="1390171" y="301522"/>
                    </a:cubicBezTo>
                    <a:lnTo>
                      <a:pt x="30148" y="301522"/>
                    </a:lnTo>
                    <a:cubicBezTo>
                      <a:pt x="22152" y="301522"/>
                      <a:pt x="14484" y="298345"/>
                      <a:pt x="8830" y="292692"/>
                    </a:cubicBezTo>
                    <a:cubicBezTo>
                      <a:pt x="3176" y="287038"/>
                      <a:pt x="0" y="279370"/>
                      <a:pt x="0" y="271374"/>
                    </a:cubicBezTo>
                    <a:lnTo>
                      <a:pt x="0" y="30148"/>
                    </a:lnTo>
                    <a:cubicBezTo>
                      <a:pt x="0" y="22152"/>
                      <a:pt x="3176" y="14484"/>
                      <a:pt x="8830" y="8830"/>
                    </a:cubicBezTo>
                    <a:cubicBezTo>
                      <a:pt x="14484" y="3176"/>
                      <a:pt x="22152" y="0"/>
                      <a:pt x="30148" y="0"/>
                    </a:cubicBezTo>
                    <a:close/>
                  </a:path>
                </a:pathLst>
              </a:custGeom>
              <a:solidFill>
                <a:srgbClr val="E0CA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1">
                <a:extLst>
                  <a:ext uri="{FF2B5EF4-FFF2-40B4-BE49-F238E27FC236}">
                    <a16:creationId xmlns:a16="http://schemas.microsoft.com/office/drawing/2014/main" id="{C6AAF128-4A55-66A6-FEF3-FA4F87BF9E5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20319" cy="349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7" name="Google Shape;333;p21">
            <a:extLst>
              <a:ext uri="{FF2B5EF4-FFF2-40B4-BE49-F238E27FC236}">
                <a16:creationId xmlns:a16="http://schemas.microsoft.com/office/drawing/2014/main" id="{B1AA3E9D-E517-FB54-2793-A78154C59FC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613908" y="2768850"/>
            <a:ext cx="5265734" cy="5590771"/>
            <a:chOff x="0" y="-134506"/>
            <a:chExt cx="4011362" cy="5285157"/>
          </a:xfrm>
        </p:grpSpPr>
        <p:grpSp>
          <p:nvGrpSpPr>
            <p:cNvPr id="2" name="Google Shape;334;p21">
              <a:extLst>
                <a:ext uri="{FF2B5EF4-FFF2-40B4-BE49-F238E27FC236}">
                  <a16:creationId xmlns:a16="http://schemas.microsoft.com/office/drawing/2014/main" id="{F6C6221F-8232-CADB-2DD2-F06B75FA12F9}"/>
                </a:ext>
              </a:extLst>
            </p:cNvPr>
            <p:cNvGrpSpPr/>
            <p:nvPr/>
          </p:nvGrpSpPr>
          <p:grpSpPr>
            <a:xfrm>
              <a:off x="0" y="291283"/>
              <a:ext cx="4011362" cy="4859368"/>
              <a:chOff x="0" y="-47625"/>
              <a:chExt cx="1420319" cy="1720576"/>
            </a:xfrm>
          </p:grpSpPr>
          <p:sp>
            <p:nvSpPr>
              <p:cNvPr id="3" name="Google Shape;335;p21">
                <a:extLst>
                  <a:ext uri="{FF2B5EF4-FFF2-40B4-BE49-F238E27FC236}">
                    <a16:creationId xmlns:a16="http://schemas.microsoft.com/office/drawing/2014/main" id="{716BEAA3-BED3-8B23-6E5D-1BE245D1702B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0" y="0"/>
                <a:ext cx="1420319" cy="1672951"/>
              </a:xfrm>
              <a:custGeom>
                <a:avLst/>
                <a:gdLst/>
                <a:ahLst/>
                <a:cxnLst/>
                <a:rect l="l" t="t" r="r" b="b"/>
                <a:pathLst>
                  <a:path w="1420319" h="1672951" extrusionOk="0">
                    <a:moveTo>
                      <a:pt x="73216" y="0"/>
                    </a:moveTo>
                    <a:lnTo>
                      <a:pt x="1347103" y="0"/>
                    </a:lnTo>
                    <a:cubicBezTo>
                      <a:pt x="1387539" y="0"/>
                      <a:pt x="1420319" y="32780"/>
                      <a:pt x="1420319" y="73216"/>
                    </a:cubicBezTo>
                    <a:lnTo>
                      <a:pt x="1420319" y="1599735"/>
                    </a:lnTo>
                    <a:cubicBezTo>
                      <a:pt x="1420319" y="1640171"/>
                      <a:pt x="1387539" y="1672951"/>
                      <a:pt x="1347103" y="1672951"/>
                    </a:cubicBezTo>
                    <a:lnTo>
                      <a:pt x="73216" y="1672951"/>
                    </a:lnTo>
                    <a:cubicBezTo>
                      <a:pt x="53798" y="1672951"/>
                      <a:pt x="35175" y="1665237"/>
                      <a:pt x="21445" y="1651506"/>
                    </a:cubicBezTo>
                    <a:cubicBezTo>
                      <a:pt x="7714" y="1637775"/>
                      <a:pt x="0" y="1619153"/>
                      <a:pt x="0" y="1599735"/>
                    </a:cubicBezTo>
                    <a:lnTo>
                      <a:pt x="0" y="73216"/>
                    </a:lnTo>
                    <a:cubicBezTo>
                      <a:pt x="0" y="53798"/>
                      <a:pt x="7714" y="35175"/>
                      <a:pt x="21445" y="21445"/>
                    </a:cubicBezTo>
                    <a:cubicBezTo>
                      <a:pt x="35175" y="7714"/>
                      <a:pt x="53798" y="0"/>
                      <a:pt x="7321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" name="Google Shape;336;p21">
                <a:extLst>
                  <a:ext uri="{FF2B5EF4-FFF2-40B4-BE49-F238E27FC236}">
                    <a16:creationId xmlns:a16="http://schemas.microsoft.com/office/drawing/2014/main" id="{A63C2124-CCA1-9700-E5AC-B1A0A3726F1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20319" cy="1720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5" name="Google Shape;337;p21">
              <a:extLst>
                <a:ext uri="{FF2B5EF4-FFF2-40B4-BE49-F238E27FC236}">
                  <a16:creationId xmlns:a16="http://schemas.microsoft.com/office/drawing/2014/main" id="{A4F01A18-8228-6B13-6E93-842DC0F611BF}"/>
                </a:ext>
              </a:extLst>
            </p:cNvPr>
            <p:cNvGrpSpPr/>
            <p:nvPr/>
          </p:nvGrpSpPr>
          <p:grpSpPr>
            <a:xfrm>
              <a:off x="0" y="-134506"/>
              <a:ext cx="4011362" cy="986084"/>
              <a:chOff x="0" y="-47625"/>
              <a:chExt cx="1420319" cy="349147"/>
            </a:xfrm>
          </p:grpSpPr>
          <p:sp>
            <p:nvSpPr>
              <p:cNvPr id="6" name="Google Shape;338;p21">
                <a:extLst>
                  <a:ext uri="{FF2B5EF4-FFF2-40B4-BE49-F238E27FC236}">
                    <a16:creationId xmlns:a16="http://schemas.microsoft.com/office/drawing/2014/main" id="{BD3803B1-764B-B755-0739-873CECC1D759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0" y="0"/>
                <a:ext cx="1420319" cy="301522"/>
              </a:xfrm>
              <a:custGeom>
                <a:avLst/>
                <a:gdLst/>
                <a:ahLst/>
                <a:cxnLst/>
                <a:rect l="l" t="t" r="r" b="b"/>
                <a:pathLst>
                  <a:path w="1420319" h="301522" extrusionOk="0">
                    <a:moveTo>
                      <a:pt x="30148" y="0"/>
                    </a:moveTo>
                    <a:lnTo>
                      <a:pt x="1390171" y="0"/>
                    </a:lnTo>
                    <a:cubicBezTo>
                      <a:pt x="1406821" y="0"/>
                      <a:pt x="1420319" y="13498"/>
                      <a:pt x="1420319" y="30148"/>
                    </a:cubicBezTo>
                    <a:lnTo>
                      <a:pt x="1420319" y="271374"/>
                    </a:lnTo>
                    <a:cubicBezTo>
                      <a:pt x="1420319" y="279370"/>
                      <a:pt x="1417143" y="287038"/>
                      <a:pt x="1411489" y="292692"/>
                    </a:cubicBezTo>
                    <a:cubicBezTo>
                      <a:pt x="1405835" y="298345"/>
                      <a:pt x="1398167" y="301522"/>
                      <a:pt x="1390171" y="301522"/>
                    </a:cubicBezTo>
                    <a:lnTo>
                      <a:pt x="30148" y="301522"/>
                    </a:lnTo>
                    <a:cubicBezTo>
                      <a:pt x="22152" y="301522"/>
                      <a:pt x="14484" y="298345"/>
                      <a:pt x="8830" y="292692"/>
                    </a:cubicBezTo>
                    <a:cubicBezTo>
                      <a:pt x="3176" y="287038"/>
                      <a:pt x="0" y="279370"/>
                      <a:pt x="0" y="271374"/>
                    </a:cubicBezTo>
                    <a:lnTo>
                      <a:pt x="0" y="30148"/>
                    </a:lnTo>
                    <a:cubicBezTo>
                      <a:pt x="0" y="22152"/>
                      <a:pt x="3176" y="14484"/>
                      <a:pt x="8830" y="8830"/>
                    </a:cubicBezTo>
                    <a:cubicBezTo>
                      <a:pt x="14484" y="3176"/>
                      <a:pt x="22152" y="0"/>
                      <a:pt x="30148" y="0"/>
                    </a:cubicBezTo>
                    <a:close/>
                  </a:path>
                </a:pathLst>
              </a:custGeom>
              <a:solidFill>
                <a:srgbClr val="E0CA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339;p21">
                <a:extLst>
                  <a:ext uri="{FF2B5EF4-FFF2-40B4-BE49-F238E27FC236}">
                    <a16:creationId xmlns:a16="http://schemas.microsoft.com/office/drawing/2014/main" id="{53E26DDF-F1B3-9931-C09D-3286B7BB554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20319" cy="349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8" name="Google Shape;333;p21">
            <a:extLst>
              <a:ext uri="{FF2B5EF4-FFF2-40B4-BE49-F238E27FC236}">
                <a16:creationId xmlns:a16="http://schemas.microsoft.com/office/drawing/2014/main" id="{97BA0E56-EEB1-25B5-20DC-E84D485DECB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2254075" y="2133545"/>
            <a:ext cx="5265734" cy="5590771"/>
            <a:chOff x="0" y="-134506"/>
            <a:chExt cx="4011362" cy="5285157"/>
          </a:xfrm>
        </p:grpSpPr>
        <p:grpSp>
          <p:nvGrpSpPr>
            <p:cNvPr id="9" name="Google Shape;334;p21">
              <a:extLst>
                <a:ext uri="{FF2B5EF4-FFF2-40B4-BE49-F238E27FC236}">
                  <a16:creationId xmlns:a16="http://schemas.microsoft.com/office/drawing/2014/main" id="{84C4D2B0-23EF-FE1C-3567-A3EF99BAB049}"/>
                </a:ext>
              </a:extLst>
            </p:cNvPr>
            <p:cNvGrpSpPr/>
            <p:nvPr/>
          </p:nvGrpSpPr>
          <p:grpSpPr>
            <a:xfrm>
              <a:off x="0" y="291283"/>
              <a:ext cx="4011362" cy="4859368"/>
              <a:chOff x="0" y="-47625"/>
              <a:chExt cx="1420319" cy="1720576"/>
            </a:xfrm>
          </p:grpSpPr>
          <p:sp>
            <p:nvSpPr>
              <p:cNvPr id="10" name="Google Shape;335;p21">
                <a:extLst>
                  <a:ext uri="{FF2B5EF4-FFF2-40B4-BE49-F238E27FC236}">
                    <a16:creationId xmlns:a16="http://schemas.microsoft.com/office/drawing/2014/main" id="{40CADC6D-8460-4BF0-4C0F-7E4A2B106AFC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0" y="0"/>
                <a:ext cx="1420319" cy="1672951"/>
              </a:xfrm>
              <a:custGeom>
                <a:avLst/>
                <a:gdLst/>
                <a:ahLst/>
                <a:cxnLst/>
                <a:rect l="l" t="t" r="r" b="b"/>
                <a:pathLst>
                  <a:path w="1420319" h="1672951" extrusionOk="0">
                    <a:moveTo>
                      <a:pt x="73216" y="0"/>
                    </a:moveTo>
                    <a:lnTo>
                      <a:pt x="1347103" y="0"/>
                    </a:lnTo>
                    <a:cubicBezTo>
                      <a:pt x="1387539" y="0"/>
                      <a:pt x="1420319" y="32780"/>
                      <a:pt x="1420319" y="73216"/>
                    </a:cubicBezTo>
                    <a:lnTo>
                      <a:pt x="1420319" y="1599735"/>
                    </a:lnTo>
                    <a:cubicBezTo>
                      <a:pt x="1420319" y="1640171"/>
                      <a:pt x="1387539" y="1672951"/>
                      <a:pt x="1347103" y="1672951"/>
                    </a:cubicBezTo>
                    <a:lnTo>
                      <a:pt x="73216" y="1672951"/>
                    </a:lnTo>
                    <a:cubicBezTo>
                      <a:pt x="53798" y="1672951"/>
                      <a:pt x="35175" y="1665237"/>
                      <a:pt x="21445" y="1651506"/>
                    </a:cubicBezTo>
                    <a:cubicBezTo>
                      <a:pt x="7714" y="1637775"/>
                      <a:pt x="0" y="1619153"/>
                      <a:pt x="0" y="1599735"/>
                    </a:cubicBezTo>
                    <a:lnTo>
                      <a:pt x="0" y="73216"/>
                    </a:lnTo>
                    <a:cubicBezTo>
                      <a:pt x="0" y="53798"/>
                      <a:pt x="7714" y="35175"/>
                      <a:pt x="21445" y="21445"/>
                    </a:cubicBezTo>
                    <a:cubicBezTo>
                      <a:pt x="35175" y="7714"/>
                      <a:pt x="53798" y="0"/>
                      <a:pt x="7321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36;p21">
                <a:extLst>
                  <a:ext uri="{FF2B5EF4-FFF2-40B4-BE49-F238E27FC236}">
                    <a16:creationId xmlns:a16="http://schemas.microsoft.com/office/drawing/2014/main" id="{B6B7526C-AB55-E6F9-5BD3-6DFE1E52894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20319" cy="1720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2" name="Google Shape;337;p21">
              <a:extLst>
                <a:ext uri="{FF2B5EF4-FFF2-40B4-BE49-F238E27FC236}">
                  <a16:creationId xmlns:a16="http://schemas.microsoft.com/office/drawing/2014/main" id="{69AFB91C-0B82-BC29-B46A-58CAED932FD8}"/>
                </a:ext>
              </a:extLst>
            </p:cNvPr>
            <p:cNvGrpSpPr/>
            <p:nvPr/>
          </p:nvGrpSpPr>
          <p:grpSpPr>
            <a:xfrm>
              <a:off x="0" y="-134506"/>
              <a:ext cx="4011362" cy="986084"/>
              <a:chOff x="0" y="-47625"/>
              <a:chExt cx="1420319" cy="349147"/>
            </a:xfrm>
          </p:grpSpPr>
          <p:sp>
            <p:nvSpPr>
              <p:cNvPr id="13" name="Google Shape;338;p21">
                <a:extLst>
                  <a:ext uri="{FF2B5EF4-FFF2-40B4-BE49-F238E27FC236}">
                    <a16:creationId xmlns:a16="http://schemas.microsoft.com/office/drawing/2014/main" id="{1C0001B9-A1BE-F747-5C58-DA9D04983B62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0" y="0"/>
                <a:ext cx="1420319" cy="301522"/>
              </a:xfrm>
              <a:custGeom>
                <a:avLst/>
                <a:gdLst/>
                <a:ahLst/>
                <a:cxnLst/>
                <a:rect l="l" t="t" r="r" b="b"/>
                <a:pathLst>
                  <a:path w="1420319" h="301522" extrusionOk="0">
                    <a:moveTo>
                      <a:pt x="30148" y="0"/>
                    </a:moveTo>
                    <a:lnTo>
                      <a:pt x="1390171" y="0"/>
                    </a:lnTo>
                    <a:cubicBezTo>
                      <a:pt x="1406821" y="0"/>
                      <a:pt x="1420319" y="13498"/>
                      <a:pt x="1420319" y="30148"/>
                    </a:cubicBezTo>
                    <a:lnTo>
                      <a:pt x="1420319" y="271374"/>
                    </a:lnTo>
                    <a:cubicBezTo>
                      <a:pt x="1420319" y="279370"/>
                      <a:pt x="1417143" y="287038"/>
                      <a:pt x="1411489" y="292692"/>
                    </a:cubicBezTo>
                    <a:cubicBezTo>
                      <a:pt x="1405835" y="298345"/>
                      <a:pt x="1398167" y="301522"/>
                      <a:pt x="1390171" y="301522"/>
                    </a:cubicBezTo>
                    <a:lnTo>
                      <a:pt x="30148" y="301522"/>
                    </a:lnTo>
                    <a:cubicBezTo>
                      <a:pt x="22152" y="301522"/>
                      <a:pt x="14484" y="298345"/>
                      <a:pt x="8830" y="292692"/>
                    </a:cubicBezTo>
                    <a:cubicBezTo>
                      <a:pt x="3176" y="287038"/>
                      <a:pt x="0" y="279370"/>
                      <a:pt x="0" y="271374"/>
                    </a:cubicBezTo>
                    <a:lnTo>
                      <a:pt x="0" y="30148"/>
                    </a:lnTo>
                    <a:cubicBezTo>
                      <a:pt x="0" y="22152"/>
                      <a:pt x="3176" y="14484"/>
                      <a:pt x="8830" y="8830"/>
                    </a:cubicBezTo>
                    <a:cubicBezTo>
                      <a:pt x="14484" y="3176"/>
                      <a:pt x="22152" y="0"/>
                      <a:pt x="30148" y="0"/>
                    </a:cubicBezTo>
                    <a:close/>
                  </a:path>
                </a:pathLst>
              </a:custGeom>
              <a:solidFill>
                <a:srgbClr val="E0CA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39;p21">
                <a:extLst>
                  <a:ext uri="{FF2B5EF4-FFF2-40B4-BE49-F238E27FC236}">
                    <a16:creationId xmlns:a16="http://schemas.microsoft.com/office/drawing/2014/main" id="{73455188-24EC-A39A-A17C-DEBB102F68F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20319" cy="349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359" name="Google Shape;359;p21">
            <a:extLst>
              <a:ext uri="{FF2B5EF4-FFF2-40B4-BE49-F238E27FC236}">
                <a16:creationId xmlns:a16="http://schemas.microsoft.com/office/drawing/2014/main" id="{19BEEE6D-913F-415B-6C06-FC343601DDF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17806" y="4711663"/>
            <a:ext cx="4332102" cy="314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Objective: </a:t>
            </a:r>
            <a:r>
              <a:rPr lang="en-US" altLang="zh-CN" sz="1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[Insert primary short-term goal, e.g., Capture low-hanging fruit.]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Key Action: </a:t>
            </a:r>
            <a:r>
              <a:rPr lang="en-US" altLang="zh-CN" sz="1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[Insert short-term action here]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Details: </a:t>
            </a:r>
            <a:r>
              <a:rPr lang="en-US" altLang="zh-CN" sz="1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[Briefly explain how. E.g., Reallocate 20% of ad budget from generic keywords to high-converting long-tail keywords.]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Expected Impact: [e.g., +15% Lead Generation]</a:t>
            </a:r>
          </a:p>
        </p:txBody>
      </p:sp>
      <p:sp>
        <p:nvSpPr>
          <p:cNvPr id="15" name="Google Shape;359;p21">
            <a:extLst>
              <a:ext uri="{FF2B5EF4-FFF2-40B4-BE49-F238E27FC236}">
                <a16:creationId xmlns:a16="http://schemas.microsoft.com/office/drawing/2014/main" id="{BA35254C-D5D3-EA72-4161-CF3C95CFBB1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743300" y="4148586"/>
            <a:ext cx="5031611" cy="314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Objective: </a:t>
            </a:r>
            <a:r>
              <a:rPr lang="en-US" altLang="zh-CN" sz="1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[Insert mid-term goal, e.g., Close the gap with Competitor C.]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Key Action: </a:t>
            </a:r>
            <a:r>
              <a:rPr lang="en-US" altLang="zh-CN" sz="1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[Insert mid-term strategy here]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Details: </a:t>
            </a:r>
            <a:r>
              <a:rPr lang="en-US" altLang="zh-CN" sz="1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[Briefly explain how. E.g., Upgrade our customer service SLA to maintain our 0.8 rating advantage, while launching a targeted brand awareness campaign.]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5000"/>
              </a:lnSpc>
            </a:pPr>
            <a:r>
              <a:rPr lang="en-US" altLang="zh-CN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Expected Impact: </a:t>
            </a:r>
            <a:r>
              <a:rPr lang="en-US" altLang="zh-CN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[e.g., Improved Brand Reputation Score]</a:t>
            </a:r>
            <a:endParaRPr lang="en-US" altLang="zh-CN" sz="18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359;p21">
            <a:extLst>
              <a:ext uri="{FF2B5EF4-FFF2-40B4-BE49-F238E27FC236}">
                <a16:creationId xmlns:a16="http://schemas.microsoft.com/office/drawing/2014/main" id="{7F05E1ED-97F1-C652-6DCB-89F78A093DC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2752777" y="3389910"/>
            <a:ext cx="4399503" cy="314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Objective: </a:t>
            </a:r>
            <a:r>
              <a:rPr lang="en-US" altLang="zh-CN" sz="1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[Insert long-term goal, e.g., Become the #1 choice in our niche.]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Key Action: [Insert long-term strategy here]</a:t>
            </a:r>
            <a:br>
              <a:rPr lang="en-US" altLang="zh-CN" sz="1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en-US" altLang="zh-CN" sz="18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Details: </a:t>
            </a:r>
            <a:r>
              <a:rPr lang="en-US" altLang="zh-CN" sz="1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[Briefly explain how. E.g., Develop proprietary AI features that Competitor A and B cannot easily replicate.]</a:t>
            </a:r>
            <a:br>
              <a:rPr lang="en-US" altLang="zh-CN" sz="1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en-US" altLang="zh-CN" sz="18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Expected Impact: </a:t>
            </a:r>
            <a:r>
              <a:rPr lang="en-US" altLang="zh-CN" sz="1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[e.g., Higher Market Share &amp; Premium Pricing Power]</a:t>
            </a:r>
          </a:p>
        </p:txBody>
      </p:sp>
      <p:sp>
        <p:nvSpPr>
          <p:cNvPr id="355" name="Google Shape;355;p21">
            <a:extLst>
              <a:ext uri="{FF2B5EF4-FFF2-40B4-BE49-F238E27FC236}">
                <a16:creationId xmlns:a16="http://schemas.microsoft.com/office/drawing/2014/main" id="{97E5C740-C6B2-AA76-B22D-FACDBF99AE2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305665" y="3691745"/>
            <a:ext cx="2660662" cy="57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090" b="0" i="0" u="none" strike="noStrike" cap="non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SHORT-TERM </a:t>
            </a:r>
          </a:p>
        </p:txBody>
      </p:sp>
      <p:sp>
        <p:nvSpPr>
          <p:cNvPr id="18" name="Google Shape;355;p21">
            <a:extLst>
              <a:ext uri="{FF2B5EF4-FFF2-40B4-BE49-F238E27FC236}">
                <a16:creationId xmlns:a16="http://schemas.microsoft.com/office/drawing/2014/main" id="{1B33515D-7C72-A7CA-8EB6-6F21157CE1F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759621" y="3106074"/>
            <a:ext cx="2660662" cy="56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090" b="0" i="0" u="none" strike="noStrike" cap="non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MID-TERM</a:t>
            </a:r>
          </a:p>
        </p:txBody>
      </p:sp>
      <p:sp>
        <p:nvSpPr>
          <p:cNvPr id="19" name="Google Shape;355;p21">
            <a:extLst>
              <a:ext uri="{FF2B5EF4-FFF2-40B4-BE49-F238E27FC236}">
                <a16:creationId xmlns:a16="http://schemas.microsoft.com/office/drawing/2014/main" id="{A2BEE5B5-266F-0DCA-1144-065B72DE8B3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622198" y="2441440"/>
            <a:ext cx="2660662" cy="56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090" b="0" i="0" u="none" strike="noStrike" cap="non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LONG-TERM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42BA5EB-F69D-4031-2985-993896E6912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99317" y="2638776"/>
            <a:ext cx="653160" cy="75113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2EADBA4-FAB3-2EAD-1E09-8404B3B77EF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912608" y="1298118"/>
            <a:ext cx="615059" cy="85999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AD27461-1260-C62E-A626-9E29CF86DA5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023577" y="2054090"/>
            <a:ext cx="859994" cy="80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>
          <a:extLst>
            <a:ext uri="{FF2B5EF4-FFF2-40B4-BE49-F238E27FC236}">
              <a16:creationId xmlns:a16="http://schemas.microsoft.com/office/drawing/2014/main" id="{CF1ECC74-7622-3C6A-116C-039CEF2E0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30">
            <a:extLst>
              <a:ext uri="{FF2B5EF4-FFF2-40B4-BE49-F238E27FC236}">
                <a16:creationId xmlns:a16="http://schemas.microsoft.com/office/drawing/2014/main" id="{B553E5B5-245E-92C7-505B-7081E056E517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447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5" name="Google Shape;525;p30">
            <a:extLst>
              <a:ext uri="{FF2B5EF4-FFF2-40B4-BE49-F238E27FC236}">
                <a16:creationId xmlns:a16="http://schemas.microsoft.com/office/drawing/2014/main" id="{080E0879-8394-121C-CD9A-4C75E17D5CF0}"/>
              </a:ext>
            </a:extLst>
          </p:cNvPr>
          <p:cNvGrpSpPr/>
          <p:nvPr/>
        </p:nvGrpSpPr>
        <p:grpSpPr>
          <a:xfrm>
            <a:off x="479164" y="300201"/>
            <a:ext cx="17329672" cy="9532806"/>
            <a:chOff x="0" y="-241102"/>
            <a:chExt cx="23106229" cy="12710408"/>
          </a:xfrm>
        </p:grpSpPr>
        <p:grpSp>
          <p:nvGrpSpPr>
            <p:cNvPr id="526" name="Google Shape;526;p30">
              <a:extLst>
                <a:ext uri="{FF2B5EF4-FFF2-40B4-BE49-F238E27FC236}">
                  <a16:creationId xmlns:a16="http://schemas.microsoft.com/office/drawing/2014/main" id="{4686E838-741A-EE3D-BFBA-E4F781D59117}"/>
                </a:ext>
              </a:extLst>
            </p:cNvPr>
            <p:cNvGrpSpPr/>
            <p:nvPr/>
          </p:nvGrpSpPr>
          <p:grpSpPr>
            <a:xfrm>
              <a:off x="0" y="-241102"/>
              <a:ext cx="23106229" cy="12710408"/>
              <a:chOff x="0" y="-47625"/>
              <a:chExt cx="4564193" cy="2510698"/>
            </a:xfrm>
          </p:grpSpPr>
          <p:sp>
            <p:nvSpPr>
              <p:cNvPr id="527" name="Google Shape;527;p30">
                <a:extLst>
                  <a:ext uri="{FF2B5EF4-FFF2-40B4-BE49-F238E27FC236}">
                    <a16:creationId xmlns:a16="http://schemas.microsoft.com/office/drawing/2014/main" id="{9E33629E-8C9A-D75F-605E-ACD4607503D4}"/>
                  </a:ext>
                </a:extLst>
              </p:cNvPr>
              <p:cNvSpPr/>
              <p:nvPr/>
            </p:nvSpPr>
            <p:spPr>
              <a:xfrm>
                <a:off x="0" y="0"/>
                <a:ext cx="4564193" cy="2463073"/>
              </a:xfrm>
              <a:custGeom>
                <a:avLst/>
                <a:gdLst/>
                <a:ahLst/>
                <a:cxnLst/>
                <a:rect l="l" t="t" r="r" b="b"/>
                <a:pathLst>
                  <a:path w="4564193" h="2463073" extrusionOk="0">
                    <a:moveTo>
                      <a:pt x="22784" y="0"/>
                    </a:moveTo>
                    <a:lnTo>
                      <a:pt x="4541410" y="0"/>
                    </a:lnTo>
                    <a:cubicBezTo>
                      <a:pt x="4547452" y="0"/>
                      <a:pt x="4553247" y="2400"/>
                      <a:pt x="4557520" y="6673"/>
                    </a:cubicBezTo>
                    <a:cubicBezTo>
                      <a:pt x="4561793" y="10946"/>
                      <a:pt x="4564193" y="16741"/>
                      <a:pt x="4564193" y="22784"/>
                    </a:cubicBezTo>
                    <a:lnTo>
                      <a:pt x="4564193" y="2440289"/>
                    </a:lnTo>
                    <a:cubicBezTo>
                      <a:pt x="4564193" y="2446332"/>
                      <a:pt x="4561793" y="2452127"/>
                      <a:pt x="4557520" y="2456400"/>
                    </a:cubicBezTo>
                    <a:cubicBezTo>
                      <a:pt x="4553247" y="2460672"/>
                      <a:pt x="4547452" y="2463073"/>
                      <a:pt x="4541410" y="2463073"/>
                    </a:cubicBezTo>
                    <a:lnTo>
                      <a:pt x="22784" y="2463073"/>
                    </a:lnTo>
                    <a:cubicBezTo>
                      <a:pt x="16741" y="2463073"/>
                      <a:pt x="10946" y="2460672"/>
                      <a:pt x="6673" y="2456400"/>
                    </a:cubicBezTo>
                    <a:cubicBezTo>
                      <a:pt x="2400" y="2452127"/>
                      <a:pt x="0" y="2446332"/>
                      <a:pt x="0" y="2440289"/>
                    </a:cubicBezTo>
                    <a:lnTo>
                      <a:pt x="0" y="22784"/>
                    </a:lnTo>
                    <a:cubicBezTo>
                      <a:pt x="0" y="16741"/>
                      <a:pt x="2400" y="10946"/>
                      <a:pt x="6673" y="6673"/>
                    </a:cubicBezTo>
                    <a:cubicBezTo>
                      <a:pt x="10946" y="2400"/>
                      <a:pt x="16741" y="0"/>
                      <a:pt x="2278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0">
                <a:extLst>
                  <a:ext uri="{FF2B5EF4-FFF2-40B4-BE49-F238E27FC236}">
                    <a16:creationId xmlns:a16="http://schemas.microsoft.com/office/drawing/2014/main" id="{DF58B3F9-5871-B941-D4BA-02FF45485F8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564193" cy="25106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529" name="Google Shape;529;p30">
              <a:extLst>
                <a:ext uri="{FF2B5EF4-FFF2-40B4-BE49-F238E27FC236}">
                  <a16:creationId xmlns:a16="http://schemas.microsoft.com/office/drawing/2014/main" id="{41114026-A748-A380-8CC4-E3BA1B32EC5D}"/>
                </a:ext>
              </a:extLst>
            </p:cNvPr>
            <p:cNvSpPr/>
            <p:nvPr/>
          </p:nvSpPr>
          <p:spPr>
            <a:xfrm>
              <a:off x="21093737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8" y="0"/>
                  </a:lnTo>
                  <a:lnTo>
                    <a:pt x="1279778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>
              <a:noFill/>
            </a:ln>
          </p:spPr>
        </p:sp>
        <p:sp>
          <p:nvSpPr>
            <p:cNvPr id="530" name="Google Shape;530;p30">
              <a:extLst>
                <a:ext uri="{FF2B5EF4-FFF2-40B4-BE49-F238E27FC236}">
                  <a16:creationId xmlns:a16="http://schemas.microsoft.com/office/drawing/2014/main" id="{B296BC7B-F164-3714-9724-BC8C4639346C}"/>
                </a:ext>
              </a:extLst>
            </p:cNvPr>
            <p:cNvSpPr/>
            <p:nvPr/>
          </p:nvSpPr>
          <p:spPr>
            <a:xfrm rot="10800000">
              <a:off x="732715" y="304812"/>
              <a:ext cx="1279777" cy="793462"/>
            </a:xfrm>
            <a:custGeom>
              <a:avLst/>
              <a:gdLst/>
              <a:ahLst/>
              <a:cxnLst/>
              <a:rect l="l" t="t" r="r" b="b"/>
              <a:pathLst>
                <a:path w="1279777" h="793462" extrusionOk="0">
                  <a:moveTo>
                    <a:pt x="0" y="0"/>
                  </a:moveTo>
                  <a:lnTo>
                    <a:pt x="1279777" y="0"/>
                  </a:lnTo>
                  <a:lnTo>
                    <a:pt x="1279777" y="793462"/>
                  </a:lnTo>
                  <a:lnTo>
                    <a:pt x="0" y="793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531" name="Google Shape;531;p30">
            <a:extLst>
              <a:ext uri="{FF2B5EF4-FFF2-40B4-BE49-F238E27FC236}">
                <a16:creationId xmlns:a16="http://schemas.microsoft.com/office/drawing/2014/main" id="{E6BCF26D-83E5-F8AF-EB11-025E20F0D45A}"/>
              </a:ext>
            </a:extLst>
          </p:cNvPr>
          <p:cNvSpPr txBox="1"/>
          <p:nvPr/>
        </p:nvSpPr>
        <p:spPr>
          <a:xfrm>
            <a:off x="2571829" y="2325158"/>
            <a:ext cx="12194923" cy="180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00" i="0" u="none" strike="noStrike" cap="none" dirty="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rPr>
              <a:t>Let's</a:t>
            </a:r>
            <a:r>
              <a:rPr lang="en-US" sz="9800" b="1" i="0" u="none" strike="noStrike" cap="none" dirty="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rPr>
              <a:t> Win The Market.</a:t>
            </a:r>
          </a:p>
        </p:txBody>
      </p:sp>
      <p:sp>
        <p:nvSpPr>
          <p:cNvPr id="532" name="Google Shape;532;p30">
            <a:extLst>
              <a:ext uri="{FF2B5EF4-FFF2-40B4-BE49-F238E27FC236}">
                <a16:creationId xmlns:a16="http://schemas.microsoft.com/office/drawing/2014/main" id="{FB41C1A6-0665-BB29-8533-EA5FA85B2042}"/>
              </a:ext>
            </a:extLst>
          </p:cNvPr>
          <p:cNvSpPr txBox="1"/>
          <p:nvPr/>
        </p:nvSpPr>
        <p:spPr>
          <a:xfrm>
            <a:off x="4468360" y="4442452"/>
            <a:ext cx="9351279" cy="144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 you. </a:t>
            </a:r>
          </a:p>
          <a:p>
            <a:pPr marL="0" marR="0" lvl="0" indent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 floor is open for Questions &amp; Discussion.</a:t>
            </a:r>
          </a:p>
        </p:txBody>
      </p:sp>
      <p:sp>
        <p:nvSpPr>
          <p:cNvPr id="533" name="Google Shape;533;p30">
            <a:extLst>
              <a:ext uri="{FF2B5EF4-FFF2-40B4-BE49-F238E27FC236}">
                <a16:creationId xmlns:a16="http://schemas.microsoft.com/office/drawing/2014/main" id="{B745E637-2EC8-6DCF-DB09-6542FE4DBFA6}"/>
              </a:ext>
            </a:extLst>
          </p:cNvPr>
          <p:cNvSpPr txBox="1"/>
          <p:nvPr/>
        </p:nvSpPr>
        <p:spPr>
          <a:xfrm>
            <a:off x="6510848" y="7841828"/>
            <a:ext cx="5266301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Prepared By: [Your Name / Department]</a:t>
            </a:r>
          </a:p>
          <a:p>
            <a:pPr marL="0" marR="0" lvl="0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Contact: [Your Email Address]</a:t>
            </a:r>
          </a:p>
        </p:txBody>
      </p:sp>
      <p:pic>
        <p:nvPicPr>
          <p:cNvPr id="535" name="Google Shape;535;p30">
            <a:extLst>
              <a:ext uri="{FF2B5EF4-FFF2-40B4-BE49-F238E27FC236}">
                <a16:creationId xmlns:a16="http://schemas.microsoft.com/office/drawing/2014/main" id="{9C4034A6-0FA8-601C-6479-22C627F06286}"/>
              </a:ext>
            </a:extLst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011220" y="4442452"/>
            <a:ext cx="1806800" cy="1721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30">
            <a:extLst>
              <a:ext uri="{FF2B5EF4-FFF2-40B4-BE49-F238E27FC236}">
                <a16:creationId xmlns:a16="http://schemas.microsoft.com/office/drawing/2014/main" id="{15A80386-8C17-464E-921B-A61746731AC0}"/>
              </a:ext>
            </a:extLst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4063195" y="1208189"/>
            <a:ext cx="1806800" cy="1721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66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6161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29"/>
          <p:cNvGrpSpPr/>
          <p:nvPr/>
        </p:nvGrpSpPr>
        <p:grpSpPr>
          <a:xfrm>
            <a:off x="479164" y="300201"/>
            <a:ext cx="17329672" cy="9532806"/>
            <a:chOff x="0" y="-47625"/>
            <a:chExt cx="4564193" cy="2510698"/>
          </a:xfrm>
        </p:grpSpPr>
        <p:sp>
          <p:nvSpPr>
            <p:cNvPr id="508" name="Google Shape;508;p29"/>
            <p:cNvSpPr/>
            <p:nvPr/>
          </p:nvSpPr>
          <p:spPr>
            <a:xfrm>
              <a:off x="0" y="0"/>
              <a:ext cx="4564193" cy="2463073"/>
            </a:xfrm>
            <a:custGeom>
              <a:avLst/>
              <a:gdLst/>
              <a:ahLst/>
              <a:cxnLst/>
              <a:rect l="l" t="t" r="r" b="b"/>
              <a:pathLst>
                <a:path w="4564193" h="2463073" extrusionOk="0">
                  <a:moveTo>
                    <a:pt x="22784" y="0"/>
                  </a:moveTo>
                  <a:lnTo>
                    <a:pt x="4541410" y="0"/>
                  </a:lnTo>
                  <a:cubicBezTo>
                    <a:pt x="4547452" y="0"/>
                    <a:pt x="4553247" y="2400"/>
                    <a:pt x="4557520" y="6673"/>
                  </a:cubicBezTo>
                  <a:cubicBezTo>
                    <a:pt x="4561793" y="10946"/>
                    <a:pt x="4564193" y="16741"/>
                    <a:pt x="4564193" y="22784"/>
                  </a:cubicBezTo>
                  <a:lnTo>
                    <a:pt x="4564193" y="2440289"/>
                  </a:lnTo>
                  <a:cubicBezTo>
                    <a:pt x="4564193" y="2446332"/>
                    <a:pt x="4561793" y="2452127"/>
                    <a:pt x="4557520" y="2456400"/>
                  </a:cubicBezTo>
                  <a:cubicBezTo>
                    <a:pt x="4553247" y="2460672"/>
                    <a:pt x="4547452" y="2463073"/>
                    <a:pt x="4541410" y="2463073"/>
                  </a:cubicBezTo>
                  <a:lnTo>
                    <a:pt x="22784" y="2463073"/>
                  </a:lnTo>
                  <a:cubicBezTo>
                    <a:pt x="16741" y="2463073"/>
                    <a:pt x="10946" y="2460672"/>
                    <a:pt x="6673" y="2456400"/>
                  </a:cubicBezTo>
                  <a:cubicBezTo>
                    <a:pt x="2400" y="2452127"/>
                    <a:pt x="0" y="2446332"/>
                    <a:pt x="0" y="2440289"/>
                  </a:cubicBezTo>
                  <a:lnTo>
                    <a:pt x="0" y="22784"/>
                  </a:lnTo>
                  <a:cubicBezTo>
                    <a:pt x="0" y="16741"/>
                    <a:pt x="2400" y="10946"/>
                    <a:pt x="6673" y="6673"/>
                  </a:cubicBezTo>
                  <a:cubicBezTo>
                    <a:pt x="10946" y="2400"/>
                    <a:pt x="16741" y="0"/>
                    <a:pt x="2278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 txBox="1"/>
            <p:nvPr/>
          </p:nvSpPr>
          <p:spPr>
            <a:xfrm>
              <a:off x="0" y="-47625"/>
              <a:ext cx="4564193" cy="25106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510" name="Google Shape;510;p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447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0506025" y="1747663"/>
            <a:ext cx="6360424" cy="747531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9"/>
          <p:cNvSpPr/>
          <p:nvPr/>
        </p:nvSpPr>
        <p:spPr>
          <a:xfrm>
            <a:off x="16299467" y="709636"/>
            <a:ext cx="959833" cy="595096"/>
          </a:xfrm>
          <a:custGeom>
            <a:avLst/>
            <a:gdLst/>
            <a:ahLst/>
            <a:cxnLst/>
            <a:rect l="l" t="t" r="r" b="b"/>
            <a:pathLst>
              <a:path w="959833" h="595096" extrusionOk="0">
                <a:moveTo>
                  <a:pt x="0" y="0"/>
                </a:moveTo>
                <a:lnTo>
                  <a:pt x="959833" y="0"/>
                </a:lnTo>
                <a:lnTo>
                  <a:pt x="959833" y="595097"/>
                </a:lnTo>
                <a:lnTo>
                  <a:pt x="0" y="5950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513" name="Google Shape;513;p29"/>
          <p:cNvSpPr/>
          <p:nvPr/>
        </p:nvSpPr>
        <p:spPr>
          <a:xfrm rot="10800000">
            <a:off x="1028700" y="709636"/>
            <a:ext cx="959833" cy="595096"/>
          </a:xfrm>
          <a:custGeom>
            <a:avLst/>
            <a:gdLst/>
            <a:ahLst/>
            <a:cxnLst/>
            <a:rect l="l" t="t" r="r" b="b"/>
            <a:pathLst>
              <a:path w="959833" h="595096" extrusionOk="0">
                <a:moveTo>
                  <a:pt x="0" y="0"/>
                </a:moveTo>
                <a:lnTo>
                  <a:pt x="959833" y="0"/>
                </a:lnTo>
                <a:lnTo>
                  <a:pt x="959833" y="595097"/>
                </a:lnTo>
                <a:lnTo>
                  <a:pt x="0" y="5950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514" name="Google Shape;514;p29"/>
          <p:cNvSpPr txBox="1"/>
          <p:nvPr/>
        </p:nvSpPr>
        <p:spPr>
          <a:xfrm>
            <a:off x="1051927" y="1389726"/>
            <a:ext cx="9307076" cy="168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05" b="0" i="0" u="none" strike="noStrike" cap="non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Resource Page</a:t>
            </a:r>
          </a:p>
        </p:txBody>
      </p:sp>
      <p:sp>
        <p:nvSpPr>
          <p:cNvPr id="515" name="Google Shape;515;p29"/>
          <p:cNvSpPr txBox="1"/>
          <p:nvPr/>
        </p:nvSpPr>
        <p:spPr>
          <a:xfrm>
            <a:off x="1028699" y="3054534"/>
            <a:ext cx="5059200" cy="622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Copy the icons, fonts, and other design resources from this page when you want to adjust the deck.</a:t>
            </a:r>
            <a:endParaRPr sz="2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 can find these fonts online too. Happy designing!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Don't forget to delete this page before presenting. </a:t>
            </a:r>
          </a:p>
        </p:txBody>
      </p:sp>
      <p:sp>
        <p:nvSpPr>
          <p:cNvPr id="516" name="Google Shape;516;p29"/>
          <p:cNvSpPr txBox="1"/>
          <p:nvPr/>
        </p:nvSpPr>
        <p:spPr>
          <a:xfrm>
            <a:off x="1028700" y="4319732"/>
            <a:ext cx="46767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This presentation template uses the following free fonts:</a:t>
            </a:r>
          </a:p>
        </p:txBody>
      </p:sp>
      <p:sp>
        <p:nvSpPr>
          <p:cNvPr id="517" name="Google Shape;517;p29"/>
          <p:cNvSpPr txBox="1"/>
          <p:nvPr/>
        </p:nvSpPr>
        <p:spPr>
          <a:xfrm>
            <a:off x="1028700" y="5498976"/>
            <a:ext cx="7160400" cy="12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74980" marR="0" lvl="1" indent="-23749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99"/>
              <a:buFont typeface="Montserrat"/>
              <a:buAutoNum type="arabicPeriod"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Titles: Anton</a:t>
            </a:r>
          </a:p>
          <a:p>
            <a:pPr marL="474980" marR="0" lvl="1" indent="-23749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99"/>
              <a:buFont typeface="Montserrat"/>
              <a:buAutoNum type="arabicPeriod"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Headers: Anton</a:t>
            </a:r>
          </a:p>
          <a:p>
            <a:pPr marL="474980" marR="0" lvl="1" indent="-2374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99"/>
              <a:buFont typeface="Montserrat"/>
              <a:buAutoNum type="arabicPeriod"/>
            </a:pPr>
            <a:r>
              <a:rPr lang="en-US" sz="22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Body Copy: Montserrat</a:t>
            </a:r>
          </a:p>
        </p:txBody>
      </p:sp>
      <p:pic>
        <p:nvPicPr>
          <p:cNvPr id="518" name="Google Shape;518;p29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802070" y="9399289"/>
            <a:ext cx="1806800" cy="1721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9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7757545" y="3426489"/>
            <a:ext cx="1806800" cy="1721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7,&quot;left&quot;:100.74283464566929,&quot;top&quot;:404.42716535433067,&quot;width&quot;:1238.514330708661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7,&quot;left&quot;:100.74283464566929,&quot;top&quot;:404.42716535433067,&quot;width&quot;:1238.514330708661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7,&quot;left&quot;:100.74283464566929,&quot;top&quot;:404.42716535433067,&quot;width&quot;:1238.5143307086614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7,&quot;left&quot;:100.74283464566929,&quot;top&quot;:404.42716535433067,&quot;width&quot;:1238.514330708661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7,&quot;left&quot;:100.74283464566929,&quot;top&quot;:404.42716535433067,&quot;width&quot;:1238.5143307086614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7,&quot;left&quot;:100.74283464566929,&quot;top&quot;:404.42716535433067,&quot;width&quot;:1238.5143307086614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7,&quot;left&quot;:100.74283464566929,&quot;top&quot;:404.42716535433067,&quot;width&quot;:1238.5143307086614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7,&quot;left&quot;:100.74283464566929,&quot;top&quot;:404.42716535433067,&quot;width&quot;:1238.5143307086614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7,&quot;left&quot;:100.74283464566929,&quot;top&quot;:404.42716535433067,&quot;width&quot;:1238.5143307086614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7,&quot;left&quot;:100.74283464566929,&quot;top&quot;:404.42716535433067,&quot;width&quot;:1238.5143307086614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7,&quot;left&quot;:100.74283464566929,&quot;top&quot;:404.42716535433067,&quot;width&quot;:1238.5143307086614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7,&quot;left&quot;:100.74283464566929,&quot;top&quot;:404.42716535433067,&quot;width&quot;:1238.514330708661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7,&quot;left&quot;:100.74283464566929,&quot;top&quot;:404.42716535433067,&quot;width&quot;:1238.5143307086614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7,&quot;left&quot;:100.74283464566929,&quot;top&quot;:404.42716535433067,&quot;width&quot;:1238.5143307086614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7,&quot;left&quot;:100.74283464566929,&quot;top&quot;:404.42716535433067,&quot;width&quot;:1238.5143307086614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6,&quot;left&quot;:100.74283464566929,&quot;top&quot;:404.42716535433067,&quot;width&quot;:1238.514330708661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7,&quot;left&quot;:100.74283464566929,&quot;top&quot;:404.42716535433067,&quot;width&quot;:1238.514330708661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7,&quot;left&quot;:100.74283464566929,&quot;top&quot;:404.42716535433067,&quot;width&quot;:1238.514330708661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7,&quot;left&quot;:100.74283464566929,&quot;top&quot;:404.42716535433067,&quot;width&quot;:1238.514330708661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1155118110237,&quot;left&quot;:100.74283464566929,&quot;top&quot;:404.42716535433067,&quot;width&quot;:1238.5143307086614}"/>
</p:tagLst>
</file>

<file path=ppt/theme/theme1.xml><?xml version="1.0" encoding="utf-8"?>
<a:theme xmlns:a="http://schemas.openxmlformats.org/drawingml/2006/main" name="SEO Competitor Analysis Slides    ">
  <a:themeElements>
    <a:clrScheme name="Office">
      <a:dk1>
        <a:srgbClr val="000000"/>
      </a:dk1>
      <a:lt1>
        <a:srgbClr val="FFFFFF"/>
      </a:lt1>
      <a:dk2>
        <a:srgbClr val="616161"/>
      </a:dk2>
      <a:lt2>
        <a:srgbClr val="888888"/>
      </a:lt2>
      <a:accent1>
        <a:srgbClr val="E0CA27"/>
      </a:accent1>
      <a:accent2>
        <a:srgbClr val="FFFFFF"/>
      </a:accent2>
      <a:accent3>
        <a:srgbClr val="616161"/>
      </a:accent3>
      <a:accent4>
        <a:srgbClr val="888888"/>
      </a:accent4>
      <a:accent5>
        <a:srgbClr val="E0CA27"/>
      </a:accent5>
      <a:accent6>
        <a:srgbClr val="FFFFFF"/>
      </a:accent6>
      <a:hlink>
        <a:srgbClr val="61616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639</Words>
  <Application>Microsoft Office PowerPoint</Application>
  <PresentationFormat>自定义</PresentationFormat>
  <Paragraphs>157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Inter</vt:lpstr>
      <vt:lpstr>Montserrat</vt:lpstr>
      <vt:lpstr>Arial</vt:lpstr>
      <vt:lpstr>Libre Franklin Black</vt:lpstr>
      <vt:lpstr>Calibri</vt:lpstr>
      <vt:lpstr>Anton</vt:lpstr>
      <vt:lpstr>Libre Franklin</vt:lpstr>
      <vt:lpstr>SEO Competitor Analysis Slides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帅博 王</cp:lastModifiedBy>
  <cp:revision>33</cp:revision>
  <dcterms:created xsi:type="dcterms:W3CDTF">2026-06-10T09:07:00Z</dcterms:created>
  <dcterms:modified xsi:type="dcterms:W3CDTF">2026-06-11T12:58:18Z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9E49ACECCB04450280DAD34BD702BF59_12</vt:lpwstr>
  </property>
</Properties>
</file>